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3.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4.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5.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6.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8" r:id="rId4"/>
    <p:sldMasterId id="2147483960" r:id="rId5"/>
    <p:sldMasterId id="2147484085" r:id="rId6"/>
    <p:sldMasterId id="2147484178" r:id="rId7"/>
    <p:sldMasterId id="2147484181" r:id="rId8"/>
    <p:sldMasterId id="2147484268" r:id="rId9"/>
    <p:sldMasterId id="2147484338" r:id="rId10"/>
  </p:sldMasterIdLst>
  <p:notesMasterIdLst>
    <p:notesMasterId r:id="rId48"/>
  </p:notesMasterIdLst>
  <p:handoutMasterIdLst>
    <p:handoutMasterId r:id="rId49"/>
  </p:handoutMasterIdLst>
  <p:sldIdLst>
    <p:sldId id="1854" r:id="rId11"/>
    <p:sldId id="3737" r:id="rId12"/>
    <p:sldId id="3722" r:id="rId13"/>
    <p:sldId id="3743" r:id="rId14"/>
    <p:sldId id="3730" r:id="rId15"/>
    <p:sldId id="3732" r:id="rId16"/>
    <p:sldId id="3746" r:id="rId17"/>
    <p:sldId id="3727" r:id="rId18"/>
    <p:sldId id="3735" r:id="rId19"/>
    <p:sldId id="3734" r:id="rId20"/>
    <p:sldId id="3728" r:id="rId21"/>
    <p:sldId id="3736" r:id="rId22"/>
    <p:sldId id="3747" r:id="rId23"/>
    <p:sldId id="3739" r:id="rId24"/>
    <p:sldId id="645" r:id="rId25"/>
    <p:sldId id="3726" r:id="rId26"/>
    <p:sldId id="3725" r:id="rId27"/>
    <p:sldId id="3729" r:id="rId28"/>
    <p:sldId id="3740" r:id="rId29"/>
    <p:sldId id="3750" r:id="rId30"/>
    <p:sldId id="3745" r:id="rId31"/>
    <p:sldId id="3749" r:id="rId32"/>
    <p:sldId id="3741" r:id="rId33"/>
    <p:sldId id="3742" r:id="rId34"/>
    <p:sldId id="3751" r:id="rId35"/>
    <p:sldId id="3744" r:id="rId36"/>
    <p:sldId id="3752" r:id="rId37"/>
    <p:sldId id="3753" r:id="rId38"/>
    <p:sldId id="3759" r:id="rId39"/>
    <p:sldId id="856" r:id="rId40"/>
    <p:sldId id="3761" r:id="rId41"/>
    <p:sldId id="3748" r:id="rId42"/>
    <p:sldId id="3758" r:id="rId43"/>
    <p:sldId id="3760" r:id="rId44"/>
    <p:sldId id="3754" r:id="rId45"/>
    <p:sldId id="3756" r:id="rId46"/>
    <p:sldId id="3757"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FA8FD2AE-F5F0-6B43-9B29-96F447A8921E}">
          <p14:sldIdLst>
            <p14:sldId id="1854"/>
          </p14:sldIdLst>
        </p14:section>
        <p14:section name="Intro" id="{50F51588-0EC9-436E-B929-03C4B5D88E78}">
          <p14:sldIdLst>
            <p14:sldId id="3737"/>
            <p14:sldId id="3722"/>
          </p14:sldIdLst>
        </p14:section>
        <p14:section name="General Terminology" id="{062AB015-7BF4-8649-AC65-47E374913234}">
          <p14:sldIdLst>
            <p14:sldId id="3743"/>
          </p14:sldIdLst>
        </p14:section>
        <p14:section name="Azure Primitives Review" id="{22EEBADB-5AD8-A849-9A41-5C368F4F1DFA}">
          <p14:sldIdLst>
            <p14:sldId id="3730"/>
            <p14:sldId id="3732"/>
          </p14:sldIdLst>
        </p14:section>
        <p14:section name="Azure Storage Basics Review" id="{3AEFE9DD-C22F-494B-BF60-E3BA7C7AF9EA}">
          <p14:sldIdLst>
            <p14:sldId id="3746"/>
            <p14:sldId id="3727"/>
            <p14:sldId id="3735"/>
            <p14:sldId id="3734"/>
            <p14:sldId id="3728"/>
            <p14:sldId id="3736"/>
            <p14:sldId id="3747"/>
          </p14:sldIdLst>
        </p14:section>
        <p14:section name="Azure Backup Terminology" id="{3EE6131C-031B-764D-86C4-58F617823CA0}">
          <p14:sldIdLst>
            <p14:sldId id="3739"/>
            <p14:sldId id="645"/>
            <p14:sldId id="3726"/>
            <p14:sldId id="3725"/>
            <p14:sldId id="3729"/>
          </p14:sldIdLst>
        </p14:section>
        <p14:section name="Azure Backup Architecture" id="{8911EFE3-C1AB-7049-A638-A1D37D41999F}">
          <p14:sldIdLst/>
        </p14:section>
        <p14:section name="Backing up Azure VMs" id="{81C8AF70-6121-5740-A678-FA62B63F8D15}">
          <p14:sldIdLst>
            <p14:sldId id="3740"/>
            <p14:sldId id="3750"/>
            <p14:sldId id="3745"/>
            <p14:sldId id="3749"/>
            <p14:sldId id="3741"/>
            <p14:sldId id="3742"/>
            <p14:sldId id="3751"/>
          </p14:sldIdLst>
        </p14:section>
        <p14:section name="Decision Matrix" id="{5EFAE43F-CC4B-8743-A9D2-4302E8E71FFA}">
          <p14:sldIdLst>
            <p14:sldId id="3744"/>
          </p14:sldIdLst>
        </p14:section>
        <p14:section name="Backing up Storage Account Blobs" id="{E5F39785-0291-1F43-A4C5-9EF913FD1197}">
          <p14:sldIdLst>
            <p14:sldId id="3752"/>
          </p14:sldIdLst>
        </p14:section>
        <p14:section name="Backing up Storage Account File Shares" id="{5EE8330C-E1C9-CC4E-A854-DF6E9065E9E9}">
          <p14:sldIdLst>
            <p14:sldId id="3753"/>
          </p14:sldIdLst>
        </p14:section>
        <p14:section name="Azure Backup Security" id="{60D7A713-18E9-5547-BA7E-594419BE10B6}">
          <p14:sldIdLst>
            <p14:sldId id="3759"/>
          </p14:sldIdLst>
        </p14:section>
        <p14:section name="Azure Backup Monitoring" id="{5BF6DDF5-BA64-E54D-AD12-950469D2732E}">
          <p14:sldIdLst>
            <p14:sldId id="856"/>
          </p14:sldIdLst>
        </p14:section>
        <p14:section name="Azure Backup Pricing" id="{90CABAED-BAAC-0C48-BC82-D9171C845A18}">
          <p14:sldIdLst>
            <p14:sldId id="3761"/>
          </p14:sldIdLst>
        </p14:section>
        <p14:section name="Design Considerations" id="{ADFCB6E3-2F96-A04A-AAF3-DB6D6BB59513}">
          <p14:sldIdLst>
            <p14:sldId id="3748"/>
            <p14:sldId id="3758"/>
            <p14:sldId id="3760"/>
            <p14:sldId id="3754"/>
          </p14:sldIdLst>
        </p14:section>
        <p14:section name="Appendix" id="{530A6443-AE85-4B4F-BC3A-CD9B99B5707E}">
          <p14:sldIdLst>
            <p14:sldId id="3756"/>
            <p14:sldId id="3757"/>
          </p14:sldIdLst>
        </p14:section>
      </p14:sectionLst>
    </p:ext>
    <p:ext uri="{EFAFB233-063F-42B5-8137-9DF3F51BA10A}">
      <p15:sldGuideLst xmlns:p15="http://schemas.microsoft.com/office/powerpoint/2012/main">
        <p15:guide id="1" orient="horz" userDrawn="1">
          <p15:clr>
            <a:srgbClr val="A4A3A4"/>
          </p15:clr>
        </p15:guide>
        <p15:guide id="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EAAA21B-7F9C-8259-BE08-91C82D30D1EB}" name="Walid Moselhy" initials="WM" userId="S::wmoselhy@microsoft.com::a431460e-454d-424f-9a53-0fd54b601eec"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Priyanka" initials="PN" lastIdx="145" clrIdx="0"/>
  <p:cmAuthor id="1" name=" TWB: Mahesh Mohan" initials="MM" lastIdx="90" clrIdx="1"/>
  <p:cmAuthor id="2" name="TWB_Trevor" initials="TWB_TJC" lastIdx="5" clrIdx="2"/>
  <p:cmAuthor id="3" name="Deepankar Panda (Spectrum Consultants India Pvt)" initials="DP(CIP" lastIdx="6" clrIdx="3">
    <p:extLst>
      <p:ext uri="{19B8F6BF-5375-455C-9EA6-DF929625EA0E}">
        <p15:presenceInfo xmlns:p15="http://schemas.microsoft.com/office/powerpoint/2012/main" userId="S-1-5-21-2146773085-903363285-719344707-1502475" providerId="AD"/>
      </p:ext>
    </p:extLst>
  </p:cmAuthor>
  <p:cmAuthor id="4" name="Fazal Raza" initials="FR" lastIdx="4" clrIdx="4">
    <p:extLst>
      <p:ext uri="{19B8F6BF-5375-455C-9EA6-DF929625EA0E}">
        <p15:presenceInfo xmlns:p15="http://schemas.microsoft.com/office/powerpoint/2012/main" userId="S-1-5-21-124525095-708259637-1543119021-807931" providerId="AD"/>
      </p:ext>
    </p:extLst>
  </p:cmAuthor>
  <p:cmAuthor id="5" name="Arun Bhardwaj" initials="AB" lastIdx="3" clrIdx="5">
    <p:extLst>
      <p:ext uri="{19B8F6BF-5375-455C-9EA6-DF929625EA0E}">
        <p15:presenceInfo xmlns:p15="http://schemas.microsoft.com/office/powerpoint/2012/main" userId="S-1-5-21-2146773085-903363285-719344707-123459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4472C4"/>
    <a:srgbClr val="4072C4"/>
    <a:srgbClr val="0E715F"/>
    <a:srgbClr val="FF9933"/>
    <a:srgbClr val="3650B8"/>
    <a:srgbClr val="0C6126"/>
    <a:srgbClr val="FF9966"/>
    <a:srgbClr val="FF3300"/>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39"/>
    <p:restoredTop sz="94830"/>
  </p:normalViewPr>
  <p:slideViewPr>
    <p:cSldViewPr snapToGrid="0">
      <p:cViewPr varScale="1">
        <p:scale>
          <a:sx n="121" d="100"/>
          <a:sy n="121" d="100"/>
        </p:scale>
        <p:origin x="936" y="176"/>
      </p:cViewPr>
      <p:guideLst>
        <p:guide orient="horz"/>
        <p:guide/>
      </p:guideLst>
    </p:cSldViewPr>
  </p:slideViewPr>
  <p:notesTextViewPr>
    <p:cViewPr>
      <p:scale>
        <a:sx n="1" d="1"/>
        <a:sy n="1" d="1"/>
      </p:scale>
      <p:origin x="0" y="0"/>
    </p:cViewPr>
  </p:notesTextViewPr>
  <p:notesViewPr>
    <p:cSldViewPr snapToGrid="0">
      <p:cViewPr>
        <p:scale>
          <a:sx n="1" d="2"/>
          <a:sy n="1" d="2"/>
        </p:scale>
        <p:origin x="4112" y="15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commentAuthors" Target="commentAuthors.xml"/><Relationship Id="rId55"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Segoe UI Light"/>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9347C6-9BE5-204B-9A6F-54AE008DB119}" type="datetimeFigureOut">
              <a:rPr lang="en-US" smtClean="0">
                <a:latin typeface="Segoe UI Light"/>
              </a:rPr>
              <a:pPr/>
              <a:t>8/17/22</a:t>
            </a:fld>
            <a:endParaRPr lang="en-US">
              <a:latin typeface="Segoe UI Light"/>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Segoe UI Light"/>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1D249BE-94E4-134E-BF41-A4CA4375EF59}" type="slidenum">
              <a:rPr lang="en-US" smtClean="0">
                <a:latin typeface="Segoe UI Light"/>
              </a:rPr>
              <a:pPr/>
              <a:t>‹#›</a:t>
            </a:fld>
            <a:endParaRPr lang="en-US">
              <a:latin typeface="Segoe UI Light"/>
            </a:endParaRPr>
          </a:p>
        </p:txBody>
      </p:sp>
    </p:spTree>
    <p:extLst>
      <p:ext uri="{BB962C8B-B14F-4D97-AF65-F5344CB8AC3E}">
        <p14:creationId xmlns:p14="http://schemas.microsoft.com/office/powerpoint/2010/main" val="2829108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5200" y="486000"/>
            <a:ext cx="6094800" cy="3428325"/>
          </a:xfrm>
          <a:prstGeom prst="rect">
            <a:avLst/>
          </a:prstGeom>
          <a:noFill/>
          <a:ln w="12700">
            <a:solidFill>
              <a:prstClr val="black"/>
            </a:solidFill>
          </a:ln>
        </p:spPr>
        <p:txBody>
          <a:bodyPr vert="horz" lIns="91440" tIns="45720" rIns="91440" bIns="45720" rtlCol="0" anchor="ctr"/>
          <a:lstStyle/>
          <a:p>
            <a:endParaRPr lang="en-US"/>
          </a:p>
        </p:txBody>
      </p:sp>
      <p:sp>
        <p:nvSpPr>
          <p:cNvPr id="6" name="Notes Placeholder 4"/>
          <p:cNvSpPr>
            <a:spLocks noGrp="1"/>
          </p:cNvSpPr>
          <p:nvPr>
            <p:ph type="body" sz="quarter" idx="3"/>
          </p:nvPr>
        </p:nvSpPr>
        <p:spPr>
          <a:xfrm>
            <a:off x="384048" y="3913632"/>
            <a:ext cx="6099048" cy="4773168"/>
          </a:xfrm>
          <a:prstGeom prst="rect">
            <a:avLst/>
          </a:prstGeom>
          <a:ln>
            <a:solidFill>
              <a:prstClr val="black"/>
            </a:solidFill>
          </a:ln>
        </p:spPr>
        <p:txBody>
          <a:bodyPr vert="horz" lIns="91440" tIns="45720" rIns="91440" bIns="45720" rtlCol="0"/>
          <a:lstStyle/>
          <a:p>
            <a:pPr marL="171442" marR="0" lvl="0" indent="-171442" algn="l" defTabSz="914354" rtl="0" eaLnBrk="1" fontAlgn="auto" latinLnBrk="0" hangingPunct="1">
              <a:lnSpc>
                <a:spcPct val="114000"/>
              </a:lnSpc>
              <a:spcBef>
                <a:spcPts val="0"/>
              </a:spcBef>
              <a:spcAft>
                <a:spcPts val="0"/>
              </a:spcAft>
              <a:buClrTx/>
              <a:buSzPct val="116000"/>
              <a:buFont typeface="Arial" panose="020B0604020202020204" pitchFamily="34" charset="0"/>
              <a:buChar char="•"/>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Click to edit Master text styles</a:t>
            </a:r>
          </a:p>
          <a:p>
            <a:pPr marL="344470" marR="0" lvl="1" indent="-171442" algn="l" defTabSz="914354" rtl="0" eaLnBrk="1" fontAlgn="auto" latinLnBrk="0" hangingPunct="1">
              <a:lnSpc>
                <a:spcPct val="114000"/>
              </a:lnSpc>
              <a:spcBef>
                <a:spcPts val="0"/>
              </a:spcBef>
              <a:spcAft>
                <a:spcPts val="0"/>
              </a:spcAft>
              <a:buClrTx/>
              <a:buSzTx/>
              <a:buFont typeface="Courier New" panose="02070309020205020404" pitchFamily="49" charset="0"/>
              <a:buChar char="o"/>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Second level</a:t>
            </a:r>
          </a:p>
          <a:p>
            <a:pPr marL="515914" marR="0" lvl="2" indent="-171442" algn="l" defTabSz="914354" rtl="0" eaLnBrk="1" fontAlgn="auto" latinLnBrk="0" hangingPunct="1">
              <a:lnSpc>
                <a:spcPct val="114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Third level</a:t>
            </a:r>
          </a:p>
          <a:p>
            <a:pPr marL="688940" marR="0" lvl="3" indent="-171442" algn="l" defTabSz="914354"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Fourth level</a:t>
            </a:r>
          </a:p>
          <a:p>
            <a:pPr marL="857208" marR="0" lvl="4" indent="-171442" algn="l" defTabSz="914354" rtl="0" eaLnBrk="1" fontAlgn="auto" latinLnBrk="0" hangingPunct="1">
              <a:lnSpc>
                <a:spcPct val="114000"/>
              </a:lnSpc>
              <a:spcBef>
                <a:spcPts val="0"/>
              </a:spcBef>
              <a:spcAft>
                <a:spcPts val="0"/>
              </a:spcAft>
              <a:buClrTx/>
              <a:buSzTx/>
              <a:buFont typeface="Courier New" panose="02070309020205020404" pitchFamily="49" charset="0"/>
              <a:buChar char="o"/>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Fifth level</a:t>
            </a:r>
          </a:p>
        </p:txBody>
      </p:sp>
      <p:sp>
        <p:nvSpPr>
          <p:cNvPr id="7" name="Slide Number Placeholder 6"/>
          <p:cNvSpPr>
            <a:spLocks noGrp="1"/>
          </p:cNvSpPr>
          <p:nvPr>
            <p:ph type="sldNum" sz="quarter" idx="5"/>
          </p:nvPr>
        </p:nvSpPr>
        <p:spPr>
          <a:xfrm>
            <a:off x="5429249" y="8685213"/>
            <a:ext cx="1427163" cy="458787"/>
          </a:xfrm>
          <a:prstGeom prst="rect">
            <a:avLst/>
          </a:prstGeom>
        </p:spPr>
        <p:txBody>
          <a:bodyPr vert="horz" lIns="91440" tIns="45720" rIns="91440" bIns="45720" rtlCol="0" anchor="b"/>
          <a:lstStyle>
            <a:lvl1pPr algn="r">
              <a:defRPr sz="1200">
                <a:latin typeface="Segoe UI" panose="020B0502040204020203" pitchFamily="34" charset="0"/>
                <a:cs typeface="Segoe UI" panose="020B0502040204020203" pitchFamily="34" charset="0"/>
              </a:defRPr>
            </a:lvl1pPr>
          </a:lstStyle>
          <a:p>
            <a:fld id="{1489DB6A-E92B-415B-AFB4-9C72D4A9006D}" type="slidenum">
              <a:rPr lang="en-US" smtClean="0"/>
              <a:pPr/>
              <a:t>‹#›</a:t>
            </a:fld>
            <a:endParaRPr lang="en-US"/>
          </a:p>
        </p:txBody>
      </p:sp>
      <p:sp>
        <p:nvSpPr>
          <p:cNvPr id="9" name="TextBox 8"/>
          <p:cNvSpPr txBox="1"/>
          <p:nvPr/>
        </p:nvSpPr>
        <p:spPr>
          <a:xfrm>
            <a:off x="9525" y="8868011"/>
            <a:ext cx="4844956" cy="415498"/>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50">
                <a:latin typeface="Segoe UI" pitchFamily="34" charset="0"/>
                <a:cs typeface="Segoe UI" pitchFamily="34" charset="0"/>
              </a:rPr>
              <a:t>© 2016 Microsoft Corporation                                 Microsoft Confidential </a:t>
            </a:r>
          </a:p>
          <a:p>
            <a:pPr algn="l"/>
            <a:endParaRPr lang="en-US" sz="1050">
              <a:latin typeface="Segoe UI" pitchFamily="34" charset="0"/>
              <a:cs typeface="Segoe UI" pitchFamily="34" charset="0"/>
            </a:endParaRPr>
          </a:p>
        </p:txBody>
      </p:sp>
    </p:spTree>
    <p:extLst>
      <p:ext uri="{BB962C8B-B14F-4D97-AF65-F5344CB8AC3E}">
        <p14:creationId xmlns:p14="http://schemas.microsoft.com/office/powerpoint/2010/main" val="925529377"/>
      </p:ext>
    </p:extLst>
  </p:cSld>
  <p:clrMap bg1="lt1" tx1="dk1" bg2="lt2" tx2="dk2" accent1="accent1" accent2="accent2" accent3="accent3" accent4="accent4" accent5="accent5" accent6="accent6" hlink="hlink" folHlink="folHlink"/>
  <p:hf hdr="0" ftr="0" dt="0"/>
  <p:notesStyle>
    <a:lvl1pPr marL="171442" marR="0" indent="-171442" algn="l" defTabSz="914354" rtl="0" eaLnBrk="1" fontAlgn="auto" latinLnBrk="0" hangingPunct="1">
      <a:lnSpc>
        <a:spcPct val="114000"/>
      </a:lnSpc>
      <a:spcBef>
        <a:spcPts val="0"/>
      </a:spcBef>
      <a:spcAft>
        <a:spcPts val="0"/>
      </a:spcAft>
      <a:buClrTx/>
      <a:buSzPct val="116000"/>
      <a:buFont typeface="Arial" panose="020B0604020202020204" pitchFamily="34" charset="0"/>
      <a:buChar char="•"/>
      <a:tabLst/>
      <a:defRPr sz="1050" kern="1200">
        <a:solidFill>
          <a:schemeClr val="tx1"/>
        </a:solidFill>
        <a:latin typeface="Segoe UI" panose="020B0502040204020203" pitchFamily="34" charset="0"/>
        <a:ea typeface="+mn-ea"/>
        <a:cs typeface="Segoe UI" panose="020B0502040204020203" pitchFamily="34" charset="0"/>
      </a:defRPr>
    </a:lvl1pPr>
    <a:lvl2pPr marL="344470" marR="0" indent="-171442" algn="l" defTabSz="914354" rtl="0" eaLnBrk="1" fontAlgn="auto" latinLnBrk="0" hangingPunct="1">
      <a:lnSpc>
        <a:spcPct val="114000"/>
      </a:lnSpc>
      <a:spcBef>
        <a:spcPts val="0"/>
      </a:spcBef>
      <a:spcAft>
        <a:spcPts val="0"/>
      </a:spcAft>
      <a:buClrTx/>
      <a:buSzTx/>
      <a:buFont typeface="Courier New" panose="02070309020205020404" pitchFamily="49" charset="0"/>
      <a:buChar char="o"/>
      <a:tabLst/>
      <a:defRPr sz="1050" kern="1200">
        <a:solidFill>
          <a:schemeClr val="tx1"/>
        </a:solidFill>
        <a:latin typeface="Segoe UI" panose="020B0502040204020203" pitchFamily="34" charset="0"/>
        <a:ea typeface="+mn-ea"/>
        <a:cs typeface="Segoe UI" panose="020B0502040204020203" pitchFamily="34" charset="0"/>
      </a:defRPr>
    </a:lvl2pPr>
    <a:lvl3pPr marL="515914" marR="0" indent="-171442" algn="l" defTabSz="914354" rtl="0" eaLnBrk="1" fontAlgn="auto" latinLnBrk="0" hangingPunct="1">
      <a:lnSpc>
        <a:spcPct val="114000"/>
      </a:lnSpc>
      <a:spcBef>
        <a:spcPts val="0"/>
      </a:spcBef>
      <a:spcAft>
        <a:spcPts val="0"/>
      </a:spcAft>
      <a:buClrTx/>
      <a:buSzTx/>
      <a:buFont typeface="Wingdings" panose="05000000000000000000" pitchFamily="2" charset="2"/>
      <a:buChar char="§"/>
      <a:tabLst/>
      <a:defRPr sz="1050" kern="1200">
        <a:solidFill>
          <a:schemeClr val="tx1"/>
        </a:solidFill>
        <a:latin typeface="Segoe UI" panose="020B0502040204020203" pitchFamily="34" charset="0"/>
        <a:ea typeface="+mn-ea"/>
        <a:cs typeface="Segoe UI" panose="020B0502040204020203" pitchFamily="34" charset="0"/>
      </a:defRPr>
    </a:lvl3pPr>
    <a:lvl4pPr marL="688940" marR="0" indent="-171442" algn="l" defTabSz="914354" rtl="0" eaLnBrk="1" fontAlgn="auto" latinLnBrk="0" hangingPunct="1">
      <a:lnSpc>
        <a:spcPct val="114000"/>
      </a:lnSpc>
      <a:spcBef>
        <a:spcPts val="0"/>
      </a:spcBef>
      <a:spcAft>
        <a:spcPts val="0"/>
      </a:spcAft>
      <a:buClrTx/>
      <a:buSzTx/>
      <a:buFont typeface="Arial" panose="020B0604020202020204" pitchFamily="34" charset="0"/>
      <a:buChar char="•"/>
      <a:tabLst/>
      <a:defRPr sz="1050" kern="1200">
        <a:solidFill>
          <a:schemeClr val="tx1"/>
        </a:solidFill>
        <a:latin typeface="Segoe UI" panose="020B0502040204020203" pitchFamily="34" charset="0"/>
        <a:ea typeface="+mn-ea"/>
        <a:cs typeface="Segoe UI" panose="020B0502040204020203" pitchFamily="34" charset="0"/>
      </a:defRPr>
    </a:lvl4pPr>
    <a:lvl5pPr marL="857208" marR="0" indent="-171442" algn="l" defTabSz="914354" rtl="0" eaLnBrk="1" fontAlgn="auto" latinLnBrk="0" hangingPunct="1">
      <a:lnSpc>
        <a:spcPct val="114000"/>
      </a:lnSpc>
      <a:spcBef>
        <a:spcPts val="0"/>
      </a:spcBef>
      <a:spcAft>
        <a:spcPts val="0"/>
      </a:spcAft>
      <a:buClrTx/>
      <a:buSzTx/>
      <a:buFont typeface="Courier New" panose="02070309020205020404" pitchFamily="49" charset="0"/>
      <a:buChar char="o"/>
      <a:tabLst/>
      <a:defRPr sz="1050" kern="1200">
        <a:solidFill>
          <a:schemeClr val="tx1"/>
        </a:solidFill>
        <a:latin typeface="Segoe UI" panose="020B0502040204020203" pitchFamily="34" charset="0"/>
        <a:ea typeface="+mn-ea"/>
        <a:cs typeface="Segoe UI" panose="020B0502040204020203" pitchFamily="34"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8/17/22 9:43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40036747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24266371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4282121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2829972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rtl="0" fontAlgn="base"/>
            <a:r>
              <a:rPr lang="en-US" b="1" i="0" u="none" strike="noStrike" kern="1200" dirty="0">
                <a:solidFill>
                  <a:schemeClr val="tx1"/>
                </a:solidFill>
                <a:effectLst/>
                <a:latin typeface="Segoe UI" panose="020B0502040204020203" pitchFamily="34" charset="0"/>
              </a:rPr>
              <a:t>Simple configuration and management </a:t>
            </a:r>
          </a:p>
          <a:p>
            <a:pPr rtl="0" fontAlgn="base"/>
            <a:endParaRPr lang="en-US" b="1" i="0" u="none" strike="noStrike" kern="1200" dirty="0">
              <a:solidFill>
                <a:schemeClr val="tx1"/>
              </a:solidFill>
              <a:effectLst/>
              <a:latin typeface="Segoe UI" panose="020B0502040204020203" pitchFamily="34" charset="0"/>
            </a:endParaRPr>
          </a:p>
          <a:p>
            <a:pPr lvl="1" fontAlgn="base"/>
            <a:r>
              <a:rPr lang="en-US" b="0" i="0" u="none" strike="noStrike" kern="1200" dirty="0">
                <a:solidFill>
                  <a:schemeClr val="tx1"/>
                </a:solidFill>
                <a:effectLst/>
                <a:latin typeface="Segoe UI" panose="020B0502040204020203" pitchFamily="34" charset="0"/>
              </a:rPr>
              <a:t>Microsoft Azure Backup Service integrates with the familiar Windows Server Backup utility in Windows Server, the Data Protection Manager component in System Center and Windows Server Essentials, in order to provide a seamless backup and recovery experience to a local disk, or to the cloud.</a:t>
            </a:r>
            <a:r>
              <a:rPr lang="en-US" b="0" i="0" kern="1200" dirty="0">
                <a:solidFill>
                  <a:schemeClr val="tx1"/>
                </a:solidFill>
                <a:effectLst/>
                <a:latin typeface="Segoe UI" panose="020B0502040204020203" pitchFamily="34" charset="0"/>
              </a:rPr>
              <a:t> </a:t>
            </a:r>
          </a:p>
          <a:p>
            <a:pPr marL="0" indent="0" rtl="0" fontAlgn="base">
              <a:buNone/>
            </a:pPr>
            <a:endParaRPr lang="en-US" b="0" i="0" dirty="0">
              <a:effectLst/>
              <a:latin typeface="Segoe UI" panose="020B0502040204020203" pitchFamily="34" charset="0"/>
            </a:endParaRPr>
          </a:p>
          <a:p>
            <a:pPr rtl="0" fontAlgn="base"/>
            <a:r>
              <a:rPr lang="en-US" b="1" i="0" u="none" strike="noStrike" kern="1200" dirty="0">
                <a:solidFill>
                  <a:schemeClr val="tx1"/>
                </a:solidFill>
                <a:effectLst/>
                <a:latin typeface="Segoe UI" panose="020B0502040204020203" pitchFamily="34" charset="0"/>
              </a:rPr>
              <a:t>Block level incremental backups</a:t>
            </a:r>
            <a:r>
              <a:rPr lang="en-US" b="0" i="0" u="none" strike="noStrike" kern="1200" dirty="0">
                <a:solidFill>
                  <a:schemeClr val="tx1"/>
                </a:solidFill>
                <a:effectLst/>
                <a:latin typeface="Segoe UI" panose="020B0502040204020203" pitchFamily="34" charset="0"/>
              </a:rPr>
              <a:t> </a:t>
            </a:r>
          </a:p>
          <a:p>
            <a:pPr lvl="1" fontAlgn="base"/>
            <a:r>
              <a:rPr lang="en-US" b="0" i="0" u="none" strike="noStrike" kern="1200" dirty="0">
                <a:solidFill>
                  <a:schemeClr val="tx1"/>
                </a:solidFill>
                <a:effectLst/>
                <a:latin typeface="Segoe UI" panose="020B0502040204020203" pitchFamily="34" charset="0"/>
              </a:rPr>
              <a:t>The Microsoft Azure Backup Agent performs incremental backups by tracking file and block level changes and only transferring the changed blocks, hence reducing the storage and bandwidth utilization. Different point-in-time versions of the backups use the storage efficiently by only storing the changed blocks between these versions.</a:t>
            </a: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2690185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rtl="0" fontAlgn="base"/>
            <a:r>
              <a:rPr lang="en-US" b="1" i="0" u="none" strike="noStrike" kern="1200" dirty="0">
                <a:solidFill>
                  <a:schemeClr val="tx1"/>
                </a:solidFill>
                <a:effectLst/>
                <a:latin typeface="Segoe UI" panose="020B0502040204020203" pitchFamily="34" charset="0"/>
              </a:rPr>
              <a:t>Simple configuration and management </a:t>
            </a:r>
          </a:p>
          <a:p>
            <a:pPr rtl="0" fontAlgn="base"/>
            <a:endParaRPr lang="en-US" b="1" i="0" u="none" strike="noStrike" kern="1200" dirty="0">
              <a:solidFill>
                <a:schemeClr val="tx1"/>
              </a:solidFill>
              <a:effectLst/>
              <a:latin typeface="Segoe UI" panose="020B0502040204020203" pitchFamily="34" charset="0"/>
            </a:endParaRPr>
          </a:p>
          <a:p>
            <a:pPr lvl="1" fontAlgn="base"/>
            <a:r>
              <a:rPr lang="en-US" b="0" i="0" u="none" strike="noStrike" kern="1200" dirty="0">
                <a:solidFill>
                  <a:schemeClr val="tx1"/>
                </a:solidFill>
                <a:effectLst/>
                <a:latin typeface="Segoe UI" panose="020B0502040204020203" pitchFamily="34" charset="0"/>
              </a:rPr>
              <a:t>Microsoft Azure Backup Service integrates with the familiar Windows Server Backup utility in Windows Server, the Data Protection Manager component in System Center and Windows Server Essentials, in order to provide a seamless backup and recovery experience to a local disk, or to the cloud.</a:t>
            </a:r>
            <a:r>
              <a:rPr lang="en-US" b="0" i="0" kern="1200" dirty="0">
                <a:solidFill>
                  <a:schemeClr val="tx1"/>
                </a:solidFill>
                <a:effectLst/>
                <a:latin typeface="Segoe UI" panose="020B0502040204020203" pitchFamily="34" charset="0"/>
              </a:rPr>
              <a:t> </a:t>
            </a:r>
          </a:p>
          <a:p>
            <a:pPr marL="0" indent="0" rtl="0" fontAlgn="base">
              <a:buNone/>
            </a:pPr>
            <a:endParaRPr lang="en-US" b="0" i="0" dirty="0">
              <a:effectLst/>
              <a:latin typeface="Segoe UI" panose="020B0502040204020203" pitchFamily="34" charset="0"/>
            </a:endParaRPr>
          </a:p>
          <a:p>
            <a:pPr rtl="0" fontAlgn="base"/>
            <a:r>
              <a:rPr lang="en-US" b="1" i="0" u="none" strike="noStrike" kern="1200" dirty="0">
                <a:solidFill>
                  <a:schemeClr val="tx1"/>
                </a:solidFill>
                <a:effectLst/>
                <a:latin typeface="Segoe UI" panose="020B0502040204020203" pitchFamily="34" charset="0"/>
              </a:rPr>
              <a:t>Block level incremental backups</a:t>
            </a:r>
            <a:r>
              <a:rPr lang="en-US" b="0" i="0" u="none" strike="noStrike" kern="1200" dirty="0">
                <a:solidFill>
                  <a:schemeClr val="tx1"/>
                </a:solidFill>
                <a:effectLst/>
                <a:latin typeface="Segoe UI" panose="020B0502040204020203" pitchFamily="34" charset="0"/>
              </a:rPr>
              <a:t> </a:t>
            </a:r>
          </a:p>
          <a:p>
            <a:pPr lvl="1" fontAlgn="base"/>
            <a:r>
              <a:rPr lang="en-US" b="0" i="0" u="none" strike="noStrike" kern="1200" dirty="0">
                <a:solidFill>
                  <a:schemeClr val="tx1"/>
                </a:solidFill>
                <a:effectLst/>
                <a:latin typeface="Segoe UI" panose="020B0502040204020203" pitchFamily="34" charset="0"/>
              </a:rPr>
              <a:t>The Microsoft Azure Backup Agent performs incremental backups by tracking file and block level changes and only transferring the changed blocks, hence reducing the storage and bandwidth utilization. Different point-in-time versions of the backups use the storage efficiently by only storing the changed blocks between these versions.</a:t>
            </a: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421224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89DB6A-E92B-415B-AFB4-9C72D4A9006D}" type="slidenum">
              <a:rPr lang="en-US" smtClean="0"/>
              <a:pPr/>
              <a:t>22</a:t>
            </a:fld>
            <a:endParaRPr lang="en-US"/>
          </a:p>
        </p:txBody>
      </p:sp>
    </p:spTree>
    <p:extLst>
      <p:ext uri="{BB962C8B-B14F-4D97-AF65-F5344CB8AC3E}">
        <p14:creationId xmlns:p14="http://schemas.microsoft.com/office/powerpoint/2010/main" val="940263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10"/>
          </p:nvPr>
        </p:nvSpPr>
        <p:spPr/>
        <p:txBody>
          <a:bodyPr/>
          <a:lstStyle/>
          <a:p>
            <a:fld id="{1489DB6A-E92B-415B-AFB4-9C72D4A9006D}" type="slidenum">
              <a:rPr lang="en-US" smtClean="0"/>
              <a:pPr/>
              <a:t>26</a:t>
            </a:fld>
            <a:endParaRPr lang="en-US"/>
          </a:p>
        </p:txBody>
      </p:sp>
    </p:spTree>
    <p:extLst>
      <p:ext uri="{BB962C8B-B14F-4D97-AF65-F5344CB8AC3E}">
        <p14:creationId xmlns:p14="http://schemas.microsoft.com/office/powerpoint/2010/main" val="11711521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dirty="0"/>
          </a:p>
          <a:p>
            <a:pPr lvl="1"/>
            <a:endParaRPr lang="en-US" sz="1050" b="0" i="0" u="none" strike="noStrike"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pPr/>
              <a:t>29</a:t>
            </a:fld>
            <a:endParaRPr lang="en-US"/>
          </a:p>
        </p:txBody>
      </p:sp>
    </p:spTree>
    <p:extLst>
      <p:ext uri="{BB962C8B-B14F-4D97-AF65-F5344CB8AC3E}">
        <p14:creationId xmlns:p14="http://schemas.microsoft.com/office/powerpoint/2010/main" val="16871553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dirty="0"/>
          </a:p>
          <a:p>
            <a:pPr lvl="1"/>
            <a:endParaRPr lang="en-US" sz="1050" b="0" i="0" u="none" strike="noStrike"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pPr/>
              <a:t>30</a:t>
            </a:fld>
            <a:endParaRPr lang="en-US"/>
          </a:p>
        </p:txBody>
      </p:sp>
    </p:spTree>
    <p:extLst>
      <p:ext uri="{BB962C8B-B14F-4D97-AF65-F5344CB8AC3E}">
        <p14:creationId xmlns:p14="http://schemas.microsoft.com/office/powerpoint/2010/main" val="1233640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dirty="0"/>
          </a:p>
          <a:p>
            <a:pPr lvl="1"/>
            <a:endParaRPr lang="en-US" sz="1050" b="0" i="0" u="none" strike="noStrike"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pPr/>
              <a:t>31</a:t>
            </a:fld>
            <a:endParaRPr lang="en-US"/>
          </a:p>
        </p:txBody>
      </p:sp>
    </p:spTree>
    <p:extLst>
      <p:ext uri="{BB962C8B-B14F-4D97-AF65-F5344CB8AC3E}">
        <p14:creationId xmlns:p14="http://schemas.microsoft.com/office/powerpoint/2010/main" val="3503194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rtl="0" fontAlgn="base"/>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35524551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dirty="0"/>
          </a:p>
          <a:p>
            <a:pPr lvl="1"/>
            <a:endParaRPr lang="en-US" sz="1050" b="0" i="0" u="none" strike="noStrike"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pPr/>
              <a:t>32</a:t>
            </a:fld>
            <a:endParaRPr lang="en-US"/>
          </a:p>
        </p:txBody>
      </p:sp>
    </p:spTree>
    <p:extLst>
      <p:ext uri="{BB962C8B-B14F-4D97-AF65-F5344CB8AC3E}">
        <p14:creationId xmlns:p14="http://schemas.microsoft.com/office/powerpoint/2010/main" val="39531322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dirty="0"/>
          </a:p>
          <a:p>
            <a:pPr lvl="1"/>
            <a:endParaRPr lang="en-US" sz="1050" b="0" i="0" u="none" strike="noStrike"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pPr/>
              <a:t>33</a:t>
            </a:fld>
            <a:endParaRPr lang="en-US"/>
          </a:p>
        </p:txBody>
      </p:sp>
    </p:spTree>
    <p:extLst>
      <p:ext uri="{BB962C8B-B14F-4D97-AF65-F5344CB8AC3E}">
        <p14:creationId xmlns:p14="http://schemas.microsoft.com/office/powerpoint/2010/main" val="4309249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10"/>
          </p:nvPr>
        </p:nvSpPr>
        <p:spPr/>
        <p:txBody>
          <a:bodyPr/>
          <a:lstStyle/>
          <a:p>
            <a:fld id="{1489DB6A-E92B-415B-AFB4-9C72D4A9006D}" type="slidenum">
              <a:rPr lang="en-US" smtClean="0"/>
              <a:pPr/>
              <a:t>34</a:t>
            </a:fld>
            <a:endParaRPr lang="en-US"/>
          </a:p>
        </p:txBody>
      </p:sp>
    </p:spTree>
    <p:extLst>
      <p:ext uri="{BB962C8B-B14F-4D97-AF65-F5344CB8AC3E}">
        <p14:creationId xmlns:p14="http://schemas.microsoft.com/office/powerpoint/2010/main" val="14908621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10"/>
          </p:nvPr>
        </p:nvSpPr>
        <p:spPr/>
        <p:txBody>
          <a:bodyPr/>
          <a:lstStyle/>
          <a:p>
            <a:fld id="{1489DB6A-E92B-415B-AFB4-9C72D4A9006D}" type="slidenum">
              <a:rPr lang="en-US" smtClean="0"/>
              <a:pPr/>
              <a:t>35</a:t>
            </a:fld>
            <a:endParaRPr lang="en-US"/>
          </a:p>
        </p:txBody>
      </p:sp>
    </p:spTree>
    <p:extLst>
      <p:ext uri="{BB962C8B-B14F-4D97-AF65-F5344CB8AC3E}">
        <p14:creationId xmlns:p14="http://schemas.microsoft.com/office/powerpoint/2010/main" val="18969506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dirty="0"/>
          </a:p>
          <a:p>
            <a:pPr lvl="1"/>
            <a:endParaRPr lang="en-US" sz="1050" b="0" i="0" u="none" strike="noStrike"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pPr/>
              <a:t>36</a:t>
            </a:fld>
            <a:endParaRPr lang="en-US"/>
          </a:p>
        </p:txBody>
      </p:sp>
    </p:spTree>
    <p:extLst>
      <p:ext uri="{BB962C8B-B14F-4D97-AF65-F5344CB8AC3E}">
        <p14:creationId xmlns:p14="http://schemas.microsoft.com/office/powerpoint/2010/main" val="21870655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dirty="0"/>
          </a:p>
          <a:p>
            <a:pPr lvl="1"/>
            <a:endParaRPr lang="en-US" sz="1050" b="0" i="0" u="none" strike="noStrike"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pPr/>
              <a:t>37</a:t>
            </a:fld>
            <a:endParaRPr lang="en-US"/>
          </a:p>
        </p:txBody>
      </p:sp>
    </p:spTree>
    <p:extLst>
      <p:ext uri="{BB962C8B-B14F-4D97-AF65-F5344CB8AC3E}">
        <p14:creationId xmlns:p14="http://schemas.microsoft.com/office/powerpoint/2010/main" val="4225047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rtl="0" fontAlgn="base"/>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30345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995789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rtl="0" fontAlgn="base"/>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835568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121822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3045374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3461720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1872425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5.jpe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23.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3.xml"/><Relationship Id="rId4" Type="http://schemas.openxmlformats.org/officeDocument/2006/relationships/image" Target="../media/image32.jpeg"/></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jpeg"/><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2" Type="http://schemas.openxmlformats.org/officeDocument/2006/relationships/hyperlink" Target="http://www.microsoft.com/About/Legal/EN/US/IntellectualProperty/Permissions/Default.aspx" TargetMode="External"/><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jpe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Course Title</a:t>
            </a:r>
          </a:p>
        </p:txBody>
      </p:sp>
    </p:spTree>
    <p:extLst>
      <p:ext uri="{BB962C8B-B14F-4D97-AF65-F5344CB8AC3E}">
        <p14:creationId xmlns:p14="http://schemas.microsoft.com/office/powerpoint/2010/main" val="888629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35071524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Title Slide 6 for internal audiences">
    <p:spTree>
      <p:nvGrpSpPr>
        <p:cNvPr id="1" name=""/>
        <p:cNvGrpSpPr/>
        <p:nvPr/>
      </p:nvGrpSpPr>
      <p:grpSpPr>
        <a:xfrm>
          <a:off x="0" y="0"/>
          <a:ext cx="0" cy="0"/>
          <a:chOff x="0" y="0"/>
          <a:chExt cx="0" cy="0"/>
        </a:xfrm>
      </p:grpSpPr>
      <p:pic>
        <p:nvPicPr>
          <p:cNvPr id="7" name="Picture 4"/>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377" y="-67765"/>
            <a:ext cx="12191624" cy="692576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userDrawn="1"/>
        </p:nvSpPr>
        <p:spPr bwMode="gray">
          <a:xfrm>
            <a:off x="5020603" y="2826180"/>
            <a:ext cx="7171397"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1"/>
          <p:cNvSpPr>
            <a:spLocks noGrp="1"/>
          </p:cNvSpPr>
          <p:nvPr>
            <p:ph type="title" hasCustomPrompt="1"/>
          </p:nvPr>
        </p:nvSpPr>
        <p:spPr bwMode="ltGray">
          <a:xfrm>
            <a:off x="5019046" y="2824476"/>
            <a:ext cx="7172956"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13" name="Text Placeholder 2"/>
          <p:cNvSpPr>
            <a:spLocks noGrp="1"/>
          </p:cNvSpPr>
          <p:nvPr>
            <p:ph type="body" sz="quarter" idx="14"/>
          </p:nvPr>
        </p:nvSpPr>
        <p:spPr bwMode="ltGray">
          <a:xfrm>
            <a:off x="5019046" y="4622401"/>
            <a:ext cx="7172956"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781467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2_Title Slide 6">
    <p:spTree>
      <p:nvGrpSpPr>
        <p:cNvPr id="1" name=""/>
        <p:cNvGrpSpPr/>
        <p:nvPr/>
      </p:nvGrpSpPr>
      <p:grpSpPr>
        <a:xfrm>
          <a:off x="0" y="0"/>
          <a:ext cx="0" cy="0"/>
          <a:chOff x="0" y="0"/>
          <a:chExt cx="0" cy="0"/>
        </a:xfrm>
      </p:grpSpPr>
      <p:pic>
        <p:nvPicPr>
          <p:cNvPr id="7" name="Picture 4"/>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377" y="-67765"/>
            <a:ext cx="12191624" cy="692576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bwMode="gray">
          <a:xfrm>
            <a:off x="5020603" y="2826180"/>
            <a:ext cx="7171397"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5019046" y="2824476"/>
            <a:ext cx="7172956" cy="1794808"/>
          </a:xfrm>
          <a:solidFill>
            <a:schemeClr val="accent3"/>
          </a:solid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p:nvPr>
        </p:nvSpPr>
        <p:spPr bwMode="ltGray">
          <a:xfrm>
            <a:off x="5019046" y="4622401"/>
            <a:ext cx="7172956" cy="1789991"/>
          </a:xfrm>
          <a:solidFill>
            <a:schemeClr val="accent3"/>
          </a:solid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20271" y="471126"/>
            <a:ext cx="1522404" cy="326167"/>
          </a:xfrm>
          <a:prstGeom prst="rect">
            <a:avLst/>
          </a:prstGeom>
        </p:spPr>
      </p:pic>
    </p:spTree>
    <p:extLst>
      <p:ext uri="{BB962C8B-B14F-4D97-AF65-F5344CB8AC3E}">
        <p14:creationId xmlns:p14="http://schemas.microsoft.com/office/powerpoint/2010/main" val="4076063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1_Title Slide 7">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l="-1"/>
          <a:stretch/>
        </p:blipFill>
        <p:spPr bwMode="auto">
          <a:xfrm>
            <a:off x="1" y="-1"/>
            <a:ext cx="12192000" cy="685800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10219511" y="6165206"/>
            <a:ext cx="1522404" cy="326167"/>
          </a:xfrm>
          <a:prstGeom prst="rect">
            <a:avLst/>
          </a:prstGeom>
        </p:spPr>
      </p:pic>
      <p:sp>
        <p:nvSpPr>
          <p:cNvPr id="11" name="Rectangle 10"/>
          <p:cNvSpPr/>
          <p:nvPr/>
        </p:nvSpPr>
        <p:spPr bwMode="gray">
          <a:xfrm>
            <a:off x="0" y="3271817"/>
            <a:ext cx="7171397" cy="3586185"/>
          </a:xfrm>
          <a:prstGeom prst="rect">
            <a:avLst/>
          </a:prstGeom>
          <a:solidFill>
            <a:schemeClr val="accent5">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63" y="3271015"/>
            <a:ext cx="7171397" cy="1793883"/>
          </a:xfrm>
          <a:noFill/>
        </p:spPr>
        <p:txBody>
          <a:bodyPr lIns="146300" tIns="91438" rIns="146300" bIns="91438" anchor="t" anchorCtr="0"/>
          <a:lstStyle>
            <a:lvl1pPr>
              <a:defRPr sz="6000" spc="-100" baseline="0">
                <a:gradFill>
                  <a:gsLst>
                    <a:gs pos="0">
                      <a:srgbClr val="FFFFFF"/>
                    </a:gs>
                    <a:gs pos="100000">
                      <a:srgbClr val="FFFFFF"/>
                    </a:gs>
                  </a:gsLst>
                  <a:lin ang="5400000" scaled="0"/>
                </a:gradFill>
              </a:defRPr>
            </a:lvl1pPr>
          </a:lstStyle>
          <a:p>
            <a:r>
              <a:rPr lang="en-US"/>
              <a:t>Presentation title</a:t>
            </a:r>
          </a:p>
        </p:txBody>
      </p:sp>
      <p:sp>
        <p:nvSpPr>
          <p:cNvPr id="13" name="Text Placeholder 4"/>
          <p:cNvSpPr>
            <a:spLocks noGrp="1"/>
          </p:cNvSpPr>
          <p:nvPr>
            <p:ph type="body" sz="quarter" idx="12" hasCustomPrompt="1"/>
          </p:nvPr>
        </p:nvSpPr>
        <p:spPr bwMode="ltGray">
          <a:xfrm>
            <a:off x="-63" y="5063340"/>
            <a:ext cx="7171397" cy="1794661"/>
          </a:xfrm>
          <a:noFill/>
        </p:spPr>
        <p:txBody>
          <a:bodyPr lIns="146300" tIns="109725" rIns="146300" bIns="109725">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671634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itle Slide 7 for internal audiences">
    <p:spTree>
      <p:nvGrpSpPr>
        <p:cNvPr id="1" name=""/>
        <p:cNvGrpSpPr/>
        <p:nvPr/>
      </p:nvGrpSpPr>
      <p:grpSpPr>
        <a:xfrm>
          <a:off x="0" y="0"/>
          <a:ext cx="0" cy="0"/>
          <a:chOff x="0" y="0"/>
          <a:chExt cx="0" cy="0"/>
        </a:xfrm>
      </p:grpSpPr>
      <p:pic>
        <p:nvPicPr>
          <p:cNvPr id="8" name="BackgroundPhoto"/>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l="-1"/>
          <a:stretch/>
        </p:blipFill>
        <p:spPr bwMode="auto">
          <a:xfrm>
            <a:off x="1" y="-1"/>
            <a:ext cx="12192000" cy="685800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33375" y="1793104"/>
            <a:ext cx="7440637" cy="3877277"/>
          </a:xfrm>
          <a:prstGeom prst="rect">
            <a:avLst/>
          </a:prstGeom>
          <a:solidFill>
            <a:schemeClr val="tx2">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10220247" y="6061425"/>
            <a:ext cx="1522404" cy="326167"/>
          </a:xfrm>
          <a:prstGeom prst="rect">
            <a:avLst/>
          </a:prstGeom>
        </p:spPr>
      </p:pic>
      <p:pic>
        <p:nvPicPr>
          <p:cNvPr id="14" name="Picture 2" descr="D:\Documents\Projects\2012 Projects\_Template-Templates\MS Visual ID\Artwork\MSFT_cornerstone_tiles\CornerStoneTile-Blank\screen\CS_Tile_Lime382_rgb.png"/>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2" y="-1"/>
            <a:ext cx="1792849" cy="179310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0548" y="-1"/>
            <a:ext cx="1792853" cy="1793108"/>
          </a:xfrm>
          <a:prstGeom prst="rect">
            <a:avLst/>
          </a:prstGeom>
        </p:spPr>
      </p:pic>
      <p:sp>
        <p:nvSpPr>
          <p:cNvPr id="18" name="Title 1"/>
          <p:cNvSpPr>
            <a:spLocks noGrp="1"/>
          </p:cNvSpPr>
          <p:nvPr>
            <p:ph type="title" hasCustomPrompt="1"/>
          </p:nvPr>
        </p:nvSpPr>
        <p:spPr bwMode="ltGray">
          <a:xfrm>
            <a:off x="236769" y="1974261"/>
            <a:ext cx="6919173"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20" name="Text Placeholder 2"/>
          <p:cNvSpPr>
            <a:spLocks noGrp="1"/>
          </p:cNvSpPr>
          <p:nvPr>
            <p:ph type="body" sz="quarter" idx="14"/>
          </p:nvPr>
        </p:nvSpPr>
        <p:spPr bwMode="ltGray">
          <a:xfrm>
            <a:off x="236769" y="3772185"/>
            <a:ext cx="6919173"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61496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Title Slide 8">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22142"/>
            <a:ext cx="12191999" cy="6835861"/>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269239" y="470414"/>
            <a:ext cx="1522404" cy="326167"/>
          </a:xfrm>
          <a:prstGeom prst="rect">
            <a:avLst/>
          </a:prstGeom>
        </p:spPr>
      </p:pic>
      <p:sp>
        <p:nvSpPr>
          <p:cNvPr id="13" name="Rectangle 12"/>
          <p:cNvSpPr/>
          <p:nvPr userDrawn="1"/>
        </p:nvSpPr>
        <p:spPr bwMode="gray">
          <a:xfrm>
            <a:off x="0" y="3271818"/>
            <a:ext cx="7171397" cy="3390493"/>
          </a:xfrm>
          <a:prstGeom prst="rect">
            <a:avLst/>
          </a:prstGeom>
          <a:solidFill>
            <a:schemeClr val="accent5">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itle 1"/>
          <p:cNvSpPr>
            <a:spLocks noGrp="1"/>
          </p:cNvSpPr>
          <p:nvPr>
            <p:ph type="title" hasCustomPrompt="1"/>
          </p:nvPr>
        </p:nvSpPr>
        <p:spPr bwMode="ltGray">
          <a:xfrm>
            <a:off x="-63" y="3440071"/>
            <a:ext cx="7171397" cy="1624828"/>
          </a:xfrm>
          <a:noFill/>
        </p:spPr>
        <p:txBody>
          <a:bodyPr lIns="146300" tIns="91438" rIns="146300" bIns="91438" anchor="t" anchorCtr="0"/>
          <a:lstStyle>
            <a:lvl1pPr>
              <a:defRPr sz="6000" spc="-100" baseline="0">
                <a:gradFill>
                  <a:gsLst>
                    <a:gs pos="0">
                      <a:schemeClr val="tx2"/>
                    </a:gs>
                    <a:gs pos="100000">
                      <a:schemeClr val="tx2"/>
                    </a:gs>
                  </a:gsLst>
                  <a:lin ang="5400000" scaled="0"/>
                </a:gradFill>
              </a:defRPr>
            </a:lvl1pPr>
          </a:lstStyle>
          <a:p>
            <a:r>
              <a:rPr lang="en-US"/>
              <a:t>Presentation title</a:t>
            </a:r>
          </a:p>
        </p:txBody>
      </p:sp>
      <p:sp>
        <p:nvSpPr>
          <p:cNvPr id="16" name="Text Placeholder 4"/>
          <p:cNvSpPr>
            <a:spLocks noGrp="1"/>
          </p:cNvSpPr>
          <p:nvPr>
            <p:ph type="body" sz="quarter" idx="12" hasCustomPrompt="1"/>
          </p:nvPr>
        </p:nvSpPr>
        <p:spPr bwMode="ltGray">
          <a:xfrm>
            <a:off x="-63" y="5063340"/>
            <a:ext cx="7171397" cy="1794661"/>
          </a:xfrm>
          <a:noFill/>
        </p:spPr>
        <p:txBody>
          <a:bodyPr lIns="146300" tIns="109725" rIns="146300" bIns="109725">
            <a:noAutofit/>
          </a:bodyPr>
          <a:lstStyle>
            <a:lvl1pPr marL="0" indent="0">
              <a:spcBef>
                <a:spcPts val="0"/>
              </a:spcBef>
              <a:buNone/>
              <a:defRPr sz="3200" spc="0" baseline="0">
                <a:gradFill>
                  <a:gsLst>
                    <a:gs pos="1250">
                      <a:schemeClr val="tx2"/>
                    </a:gs>
                    <a:gs pos="99000">
                      <a:schemeClr val="tx2"/>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07794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itle Slide 8 for internal audiences">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22142"/>
            <a:ext cx="12191999" cy="6835861"/>
          </a:xfrm>
          <a:prstGeom prst="rect">
            <a:avLst/>
          </a:prstGeom>
        </p:spPr>
      </p:pic>
      <p:pic>
        <p:nvPicPr>
          <p:cNvPr id="8" name="Picture 2" descr="C:\Users\jhoerth\Documents\ShareFolder\SMSGR\FY13Branding\Cornerstones\screen\CS_Tile_Lime382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 y="3515"/>
            <a:ext cx="1792849" cy="179310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10220247" y="6061425"/>
            <a:ext cx="1522404" cy="326167"/>
          </a:xfrm>
          <a:prstGeom prst="rect">
            <a:avLst/>
          </a:prstGeom>
        </p:spPr>
      </p:pic>
      <p:pic>
        <p:nvPicPr>
          <p:cNvPr id="16" name="Picture 15"/>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3373" y="22115"/>
            <a:ext cx="1792853" cy="1793108"/>
          </a:xfrm>
          <a:prstGeom prst="rect">
            <a:avLst/>
          </a:prstGeom>
        </p:spPr>
      </p:pic>
      <p:sp>
        <p:nvSpPr>
          <p:cNvPr id="17" name="Rectangle 16"/>
          <p:cNvSpPr/>
          <p:nvPr userDrawn="1"/>
        </p:nvSpPr>
        <p:spPr bwMode="gray">
          <a:xfrm>
            <a:off x="-33375" y="1793104"/>
            <a:ext cx="7440637" cy="3877277"/>
          </a:xfrm>
          <a:prstGeom prst="rect">
            <a:avLst/>
          </a:prstGeom>
          <a:solidFill>
            <a:schemeClr val="tx2">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itle 1"/>
          <p:cNvSpPr>
            <a:spLocks noGrp="1"/>
          </p:cNvSpPr>
          <p:nvPr>
            <p:ph type="title" hasCustomPrompt="1"/>
          </p:nvPr>
        </p:nvSpPr>
        <p:spPr bwMode="ltGray">
          <a:xfrm>
            <a:off x="236769" y="1974261"/>
            <a:ext cx="6919173"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20" name="Text Placeholder 2"/>
          <p:cNvSpPr>
            <a:spLocks noGrp="1"/>
          </p:cNvSpPr>
          <p:nvPr>
            <p:ph type="body" sz="quarter" idx="14"/>
          </p:nvPr>
        </p:nvSpPr>
        <p:spPr bwMode="ltGray">
          <a:xfrm>
            <a:off x="236769" y="3772185"/>
            <a:ext cx="6919173"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1398567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itle Slide 9 ">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 y="1"/>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19511" y="471126"/>
            <a:ext cx="1522404" cy="326167"/>
          </a:xfrm>
          <a:prstGeom prst="rect">
            <a:avLst/>
          </a:prstGeom>
        </p:spPr>
      </p:pic>
      <p:sp>
        <p:nvSpPr>
          <p:cNvPr id="13" name="Rectangle 12"/>
          <p:cNvSpPr/>
          <p:nvPr userDrawn="1"/>
        </p:nvSpPr>
        <p:spPr bwMode="gray">
          <a:xfrm>
            <a:off x="0" y="3271818"/>
            <a:ext cx="7171397" cy="33904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1"/>
          <p:cNvSpPr>
            <a:spLocks noGrp="1"/>
          </p:cNvSpPr>
          <p:nvPr>
            <p:ph type="title" hasCustomPrompt="1"/>
          </p:nvPr>
        </p:nvSpPr>
        <p:spPr bwMode="ltGray">
          <a:xfrm>
            <a:off x="123645" y="3440071"/>
            <a:ext cx="6831376" cy="1624828"/>
          </a:xfrm>
          <a:noFill/>
        </p:spPr>
        <p:txBody>
          <a:bodyPr lIns="146300" tIns="91438" rIns="146300" bIns="91438" anchor="t" anchorCtr="0"/>
          <a:lstStyle>
            <a:lvl1pPr>
              <a:defRPr sz="6000" spc="-100" baseline="0">
                <a:gradFill>
                  <a:gsLst>
                    <a:gs pos="0">
                      <a:srgbClr val="FFFFFF"/>
                    </a:gs>
                    <a:gs pos="100000">
                      <a:srgbClr val="FFFFFF"/>
                    </a:gs>
                  </a:gsLst>
                  <a:lin ang="5400000" scaled="0"/>
                </a:gradFill>
              </a:defRPr>
            </a:lvl1pPr>
          </a:lstStyle>
          <a:p>
            <a:r>
              <a:rPr lang="en-US"/>
              <a:t>Presentation title</a:t>
            </a:r>
          </a:p>
        </p:txBody>
      </p:sp>
      <p:sp>
        <p:nvSpPr>
          <p:cNvPr id="15" name="Text Placeholder 4"/>
          <p:cNvSpPr>
            <a:spLocks noGrp="1"/>
          </p:cNvSpPr>
          <p:nvPr>
            <p:ph type="body" sz="quarter" idx="12" hasCustomPrompt="1"/>
          </p:nvPr>
        </p:nvSpPr>
        <p:spPr bwMode="ltGray">
          <a:xfrm>
            <a:off x="123648" y="5063341"/>
            <a:ext cx="6862285" cy="1503593"/>
          </a:xfrm>
          <a:noFill/>
        </p:spPr>
        <p:txBody>
          <a:bodyPr lIns="146300" tIns="109725" rIns="146300" bIns="109725">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283527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itle Slide 9 for internal audiences">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592020"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
        <p:nvSpPr>
          <p:cNvPr id="13" name="Rectangle 12"/>
          <p:cNvSpPr/>
          <p:nvPr userDrawn="1"/>
        </p:nvSpPr>
        <p:spPr bwMode="gray">
          <a:xfrm>
            <a:off x="0" y="3271818"/>
            <a:ext cx="7171397" cy="33904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1"/>
          <p:cNvSpPr>
            <a:spLocks noGrp="1"/>
          </p:cNvSpPr>
          <p:nvPr>
            <p:ph type="title" hasCustomPrompt="1"/>
          </p:nvPr>
        </p:nvSpPr>
        <p:spPr bwMode="ltGray">
          <a:xfrm>
            <a:off x="123645" y="3440071"/>
            <a:ext cx="6831376" cy="1624828"/>
          </a:xfrm>
          <a:noFill/>
        </p:spPr>
        <p:txBody>
          <a:bodyPr lIns="146300" tIns="91438" rIns="146300" bIns="91438" anchor="t" anchorCtr="0"/>
          <a:lstStyle>
            <a:lvl1pPr>
              <a:defRPr sz="6000" spc="-100" baseline="0">
                <a:gradFill>
                  <a:gsLst>
                    <a:gs pos="0">
                      <a:srgbClr val="FFFFFF"/>
                    </a:gs>
                    <a:gs pos="100000">
                      <a:srgbClr val="FFFFFF"/>
                    </a:gs>
                  </a:gsLst>
                  <a:lin ang="5400000" scaled="0"/>
                </a:gradFill>
              </a:defRPr>
            </a:lvl1pPr>
          </a:lstStyle>
          <a:p>
            <a:r>
              <a:rPr lang="en-US"/>
              <a:t>Presentation title</a:t>
            </a:r>
          </a:p>
        </p:txBody>
      </p:sp>
      <p:sp>
        <p:nvSpPr>
          <p:cNvPr id="15" name="Text Placeholder 4"/>
          <p:cNvSpPr>
            <a:spLocks noGrp="1"/>
          </p:cNvSpPr>
          <p:nvPr>
            <p:ph type="body" sz="quarter" idx="12" hasCustomPrompt="1"/>
          </p:nvPr>
        </p:nvSpPr>
        <p:spPr bwMode="ltGray">
          <a:xfrm>
            <a:off x="123648" y="5063341"/>
            <a:ext cx="6862285" cy="1503593"/>
          </a:xfrm>
          <a:noFill/>
        </p:spPr>
        <p:txBody>
          <a:bodyPr lIns="146300" tIns="109725" rIns="146300" bIns="109725">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80800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4" name="Rectangle 3"/>
          <p:cNvSpPr/>
          <p:nvPr/>
        </p:nvSpPr>
        <p:spPr bwMode="auto">
          <a:xfrm>
            <a:off x="269304" y="1187645"/>
            <a:ext cx="9860611"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3" y="1186357"/>
            <a:ext cx="9859116" cy="2697988"/>
          </a:xfrm>
          <a:noFill/>
        </p:spPr>
        <p:txBody>
          <a:bodyPr tIns="91438" bIns="91438" anchor="t" anchorCtr="0"/>
          <a:lstStyle>
            <a:lvl1pPr>
              <a:defRPr sz="7200" spc="-100" baseline="0">
                <a:gradFill>
                  <a:gsLst>
                    <a:gs pos="5833">
                      <a:srgbClr val="FFFFFF"/>
                    </a:gs>
                    <a:gs pos="18000">
                      <a:srgbClr val="FFFFFF"/>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81"/>
            <a:ext cx="9860673" cy="1793881"/>
          </a:xfrm>
          <a:noFill/>
        </p:spPr>
        <p:txBody>
          <a:bodyPr lIns="182875" tIns="146300" rIns="182875" bIns="146300">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12638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4" name="Rectangle 3"/>
          <p:cNvSpPr/>
          <p:nvPr/>
        </p:nvSpPr>
        <p:spPr bwMode="auto">
          <a:xfrm>
            <a:off x="269304" y="1187645"/>
            <a:ext cx="9860611"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3" y="1186357"/>
            <a:ext cx="9859116" cy="2697988"/>
          </a:xfrm>
          <a:noFill/>
        </p:spPr>
        <p:txBody>
          <a:bodyPr tIns="91438" bIns="91438" anchor="t" anchorCtr="0"/>
          <a:lstStyle>
            <a:lvl1pPr>
              <a:defRPr sz="7200" spc="-100"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89449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266233701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1_Video slide">
    <p:spTree>
      <p:nvGrpSpPr>
        <p:cNvPr id="1" name=""/>
        <p:cNvGrpSpPr/>
        <p:nvPr/>
      </p:nvGrpSpPr>
      <p:grpSpPr>
        <a:xfrm>
          <a:off x="0" y="0"/>
          <a:ext cx="0" cy="0"/>
          <a:chOff x="0" y="0"/>
          <a:chExt cx="0" cy="0"/>
        </a:xfrm>
      </p:grpSpPr>
      <p:sp>
        <p:nvSpPr>
          <p:cNvPr id="4" name="Rectangle 3"/>
          <p:cNvSpPr/>
          <p:nvPr/>
        </p:nvSpPr>
        <p:spPr bwMode="auto">
          <a:xfrm>
            <a:off x="269304" y="1187645"/>
            <a:ext cx="9860611"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3" y="1186357"/>
            <a:ext cx="9859116" cy="2697988"/>
          </a:xfrm>
          <a:solidFill>
            <a:schemeClr val="accent3"/>
          </a:solidFill>
        </p:spPr>
        <p:txBody>
          <a:bodyPr tIns="91438" bIns="91438" anchor="t" anchorCtr="0"/>
          <a:lstStyle>
            <a:lvl1pPr>
              <a:defRPr sz="7200" spc="-100"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292884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2_Video slide">
    <p:spTree>
      <p:nvGrpSpPr>
        <p:cNvPr id="1" name=""/>
        <p:cNvGrpSpPr/>
        <p:nvPr/>
      </p:nvGrpSpPr>
      <p:grpSpPr>
        <a:xfrm>
          <a:off x="0" y="0"/>
          <a:ext cx="0" cy="0"/>
          <a:chOff x="0" y="0"/>
          <a:chExt cx="0" cy="0"/>
        </a:xfrm>
      </p:grpSpPr>
      <p:sp>
        <p:nvSpPr>
          <p:cNvPr id="4" name="Rectangle 3"/>
          <p:cNvSpPr/>
          <p:nvPr/>
        </p:nvSpPr>
        <p:spPr bwMode="auto">
          <a:xfrm>
            <a:off x="269304" y="1187645"/>
            <a:ext cx="9860611"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3" y="1186357"/>
            <a:ext cx="9859116" cy="2697988"/>
          </a:xfrm>
          <a:noFill/>
        </p:spPr>
        <p:txBody>
          <a:bodyPr tIns="91438" bIns="91438" anchor="t" anchorCtr="0"/>
          <a:lstStyle>
            <a:lvl1pPr>
              <a:defRPr sz="7200" spc="-100"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375271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38" bIns="91438"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87275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38" bIns="91438"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585106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38" bIns="91438"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65544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38" bIns="91438"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85017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94" indent="0">
              <a:buNone/>
              <a:defRPr/>
            </a:lvl3pPr>
            <a:lvl4pPr marL="457189" indent="0">
              <a:buNone/>
              <a:defRPr/>
            </a:lvl4pPr>
            <a:lvl5pPr marL="68578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0117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94" indent="0">
              <a:buNone/>
              <a:defRPr/>
            </a:lvl3pPr>
            <a:lvl4pPr marL="457189" indent="0">
              <a:buNone/>
              <a:defRPr/>
            </a:lvl4pPr>
            <a:lvl5pPr marL="68578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1834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160591"/>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9707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160591"/>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277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97352828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9" indent="0">
              <a:buNone/>
              <a:tabLst/>
              <a:defRPr sz="2000"/>
            </a:lvl3pPr>
            <a:lvl4pPr marL="460363" indent="0">
              <a:buNone/>
              <a:defRPr/>
            </a:lvl4pPr>
            <a:lvl5pPr marL="68578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8"/>
            <a:ext cx="5378548"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9" indent="0">
              <a:buNone/>
              <a:tabLst/>
              <a:defRPr sz="2000"/>
            </a:lvl3pPr>
            <a:lvl4pPr marL="460363" indent="0">
              <a:buNone/>
              <a:defRPr/>
            </a:lvl4pPr>
            <a:lvl5pPr marL="68578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364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69" indent="0">
              <a:buNone/>
              <a:tabLst/>
              <a:defRPr sz="2000"/>
            </a:lvl3pPr>
            <a:lvl4pPr marL="460363" indent="0">
              <a:buNone/>
              <a:defRPr/>
            </a:lvl4pPr>
            <a:lvl5pPr marL="68578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8"/>
            <a:ext cx="5378548"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69" indent="0">
              <a:buNone/>
              <a:tabLst/>
              <a:defRPr sz="2000"/>
            </a:lvl3pPr>
            <a:lvl4pPr marL="460363" indent="0">
              <a:buNone/>
              <a:defRPr/>
            </a:lvl4pPr>
            <a:lvl5pPr marL="68578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187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7"/>
            <a:ext cx="5378548" cy="2603791"/>
          </a:xfrm>
        </p:spPr>
        <p:txBody>
          <a:bodyPr wrap="square">
            <a:spAutoFit/>
          </a:bodyPr>
          <a:lstStyle>
            <a:lvl1pPr marL="287331" indent="-287331">
              <a:spcBef>
                <a:spcPts val="1224"/>
              </a:spcBef>
              <a:buClr>
                <a:schemeClr val="tx1"/>
              </a:buClr>
              <a:buFont typeface="Arial" pitchFamily="34" charset="0"/>
              <a:buChar char="•"/>
              <a:defRPr sz="3600"/>
            </a:lvl1pPr>
            <a:lvl2pPr marL="531153" indent="-233189">
              <a:defRPr sz="2400"/>
            </a:lvl2pPr>
            <a:lvl3pPr marL="699568" indent="-168414">
              <a:tabLst/>
              <a:defRPr sz="2000"/>
            </a:lvl3pPr>
            <a:lvl4pPr marL="880937" indent="-181370">
              <a:defRPr/>
            </a:lvl4pPr>
            <a:lvl5pPr marL="1049351" indent="-16841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603791"/>
          </a:xfrm>
        </p:spPr>
        <p:txBody>
          <a:bodyPr wrap="square">
            <a:spAutoFit/>
          </a:bodyPr>
          <a:lstStyle>
            <a:lvl1pPr marL="287331" indent="-287331">
              <a:spcBef>
                <a:spcPts val="1224"/>
              </a:spcBef>
              <a:buClr>
                <a:schemeClr val="tx1"/>
              </a:buClr>
              <a:buFont typeface="Arial" pitchFamily="34" charset="0"/>
              <a:buChar char="•"/>
              <a:defRPr sz="3600"/>
            </a:lvl1pPr>
            <a:lvl2pPr marL="531153" indent="-233189">
              <a:defRPr sz="2400"/>
            </a:lvl2pPr>
            <a:lvl3pPr marL="699568" indent="-168414">
              <a:tabLst/>
              <a:defRPr sz="2000"/>
            </a:lvl3pPr>
            <a:lvl4pPr marL="880937" indent="-181370">
              <a:defRPr/>
            </a:lvl4pPr>
            <a:lvl5pPr marL="1049351" indent="-16841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2535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7"/>
            <a:ext cx="5378548" cy="2603791"/>
          </a:xfrm>
        </p:spPr>
        <p:txBody>
          <a:bodyPr wrap="square">
            <a:spAutoFit/>
          </a:bodyPr>
          <a:lstStyle>
            <a:lvl1pPr marL="287331" indent="-287331">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53" indent="-233189">
              <a:defRPr sz="2400"/>
            </a:lvl2pPr>
            <a:lvl3pPr marL="699568" indent="-168414">
              <a:tabLst/>
              <a:defRPr sz="2000"/>
            </a:lvl3pPr>
            <a:lvl4pPr marL="880937" indent="-181370">
              <a:defRPr/>
            </a:lvl4pPr>
            <a:lvl5pPr marL="1049351" indent="-16841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603791"/>
          </a:xfrm>
        </p:spPr>
        <p:txBody>
          <a:bodyPr wrap="square">
            <a:spAutoFit/>
          </a:bodyPr>
          <a:lstStyle>
            <a:lvl1pPr marL="287331" indent="-287331">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53" indent="-233189">
              <a:defRPr sz="2400"/>
            </a:lvl2pPr>
            <a:lvl3pPr marL="699568" indent="-168414">
              <a:tabLst/>
              <a:defRPr sz="2000"/>
            </a:lvl3pPr>
            <a:lvl4pPr marL="880937" indent="-181370">
              <a:defRPr/>
            </a:lvl4pPr>
            <a:lvl5pPr marL="1049351" indent="-16841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6245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2986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47452" y="1329263"/>
            <a:ext cx="11715773" cy="572464"/>
          </a:xfrm>
        </p:spPr>
        <p:txBody>
          <a:bodyPr/>
          <a:lstStyle>
            <a:lvl1pPr marL="0" indent="0">
              <a:buNone/>
              <a:defRPr sz="2800" b="1">
                <a:solidFill>
                  <a:schemeClr val="accent5"/>
                </a:solidFill>
                <a:latin typeface="+mn-lt"/>
              </a:defRPr>
            </a:lvl1pPr>
            <a:lvl2pPr marL="342891" indent="0">
              <a:buNone/>
              <a:defRPr/>
            </a:lvl2pPr>
            <a:lvl3pPr marL="571486" indent="0">
              <a:buNone/>
              <a:defRPr/>
            </a:lvl3pPr>
            <a:lvl4pPr marL="800080" indent="0">
              <a:buNone/>
              <a:defRPr/>
            </a:lvl4pPr>
            <a:lvl5pPr marL="1028674" indent="0">
              <a:buNone/>
              <a:defRPr/>
            </a:lvl5pPr>
          </a:lstStyle>
          <a:p>
            <a:pPr lvl="0"/>
            <a:r>
              <a:rPr lang="en-US"/>
              <a:t>Click to edit Master text styles</a:t>
            </a:r>
          </a:p>
        </p:txBody>
      </p:sp>
    </p:spTree>
    <p:extLst>
      <p:ext uri="{BB962C8B-B14F-4D97-AF65-F5344CB8AC3E}">
        <p14:creationId xmlns:p14="http://schemas.microsoft.com/office/powerpoint/2010/main" val="150284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0365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6805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9989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2643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2403128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47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3"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8" tIns="46638" rIns="46638" bIns="46638"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2" y="1197321"/>
            <a:ext cx="11653521" cy="2063643"/>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45" indent="0">
              <a:buNone/>
              <a:defRPr>
                <a:gradFill>
                  <a:gsLst>
                    <a:gs pos="1250">
                      <a:srgbClr val="000000"/>
                    </a:gs>
                    <a:gs pos="100000">
                      <a:srgbClr val="000000"/>
                    </a:gs>
                  </a:gsLst>
                  <a:lin ang="5400000" scaled="0"/>
                </a:gradFill>
                <a:latin typeface="Segoe UI" pitchFamily="34" charset="0"/>
                <a:cs typeface="Segoe UI" pitchFamily="34" charset="0"/>
              </a:defRPr>
            </a:lvl2pPr>
            <a:lvl3pPr marL="584592"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42"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71"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hidden">
          <a:xfrm>
            <a:off x="3"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8" tIns="46638" rIns="46638" bIns="46638"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29310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6"/>
            <a:ext cx="11653523" cy="2443747"/>
          </a:xfrm>
          <a:prstGeom prst="rect">
            <a:avLst/>
          </a:prstGeom>
        </p:spPr>
        <p:txBody>
          <a:bodyPr/>
          <a:lstStyle>
            <a:lvl1pPr marL="290506" indent="-290506">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86" indent="-28098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92" indent="-29050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86" indent="-2285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80" indent="-2285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3" tIns="77727" rIns="155453" bIns="77727"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4882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1_Section Header- Green">
    <p:spTree>
      <p:nvGrpSpPr>
        <p:cNvPr id="1" name=""/>
        <p:cNvGrpSpPr/>
        <p:nvPr/>
      </p:nvGrpSpPr>
      <p:grpSpPr>
        <a:xfrm>
          <a:off x="0" y="0"/>
          <a:ext cx="0" cy="0"/>
          <a:chOff x="0" y="0"/>
          <a:chExt cx="0" cy="0"/>
        </a:xfrm>
      </p:grpSpPr>
      <p:sp>
        <p:nvSpPr>
          <p:cNvPr id="8" name="Rectangle 7"/>
          <p:cNvSpPr/>
          <p:nvPr/>
        </p:nvSpPr>
        <p:spPr>
          <a:xfrm>
            <a:off x="1" y="1"/>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4356" tIns="62177" rIns="124356" bIns="62177"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6" name="Title 1"/>
          <p:cNvSpPr>
            <a:spLocks noGrp="1"/>
          </p:cNvSpPr>
          <p:nvPr>
            <p:ph type="title" hasCustomPrompt="1"/>
          </p:nvPr>
        </p:nvSpPr>
        <p:spPr>
          <a:xfrm>
            <a:off x="304801" y="914399"/>
            <a:ext cx="11582400" cy="1371600"/>
          </a:xfrm>
        </p:spPr>
        <p:txBody>
          <a:bodyPr anchor="ctr" anchorCtr="0"/>
          <a:lstStyle>
            <a:lvl1pPr algn="l">
              <a:defRPr sz="8300" b="0" cap="none" baseline="0">
                <a:solidFill>
                  <a:schemeClr val="bg1"/>
                </a:solidFill>
              </a:defRPr>
            </a:lvl1pPr>
          </a:lstStyle>
          <a:p>
            <a:r>
              <a:rPr lang="en-US"/>
              <a:t>Click To Edit Title Style</a:t>
            </a:r>
          </a:p>
        </p:txBody>
      </p:sp>
      <p:sp>
        <p:nvSpPr>
          <p:cNvPr id="7" name="Text Placeholder 2"/>
          <p:cNvSpPr>
            <a:spLocks noGrp="1"/>
          </p:cNvSpPr>
          <p:nvPr>
            <p:ph type="body" idx="1" hasCustomPrompt="1"/>
          </p:nvPr>
        </p:nvSpPr>
        <p:spPr>
          <a:xfrm>
            <a:off x="304801" y="2286000"/>
            <a:ext cx="11582400" cy="457200"/>
          </a:xfrm>
        </p:spPr>
        <p:txBody>
          <a:bodyPr lIns="0" anchor="ctr">
            <a:normAutofit/>
          </a:bodyPr>
          <a:lstStyle>
            <a:lvl1pPr marL="0" indent="0">
              <a:buNone/>
              <a:defRPr sz="3300" spc="-95" baseline="0">
                <a:solidFill>
                  <a:schemeClr val="accent1"/>
                </a:solidFill>
              </a:defRPr>
            </a:lvl1pPr>
            <a:lvl2pPr marL="621776" indent="0">
              <a:buNone/>
              <a:defRPr sz="2400">
                <a:solidFill>
                  <a:schemeClr val="tx1">
                    <a:tint val="75000"/>
                  </a:schemeClr>
                </a:solidFill>
              </a:defRPr>
            </a:lvl2pPr>
            <a:lvl3pPr marL="1243553" indent="0">
              <a:buNone/>
              <a:defRPr sz="2300">
                <a:solidFill>
                  <a:schemeClr val="tx1">
                    <a:tint val="75000"/>
                  </a:schemeClr>
                </a:solidFill>
              </a:defRPr>
            </a:lvl3pPr>
            <a:lvl4pPr marL="1865329" indent="0">
              <a:buNone/>
              <a:defRPr sz="1900">
                <a:solidFill>
                  <a:schemeClr val="tx1">
                    <a:tint val="75000"/>
                  </a:schemeClr>
                </a:solidFill>
              </a:defRPr>
            </a:lvl4pPr>
            <a:lvl5pPr marL="2487106" indent="0">
              <a:buNone/>
              <a:defRPr sz="1900">
                <a:solidFill>
                  <a:schemeClr val="tx1">
                    <a:tint val="75000"/>
                  </a:schemeClr>
                </a:solidFill>
              </a:defRPr>
            </a:lvl5pPr>
            <a:lvl6pPr marL="3108882" indent="0">
              <a:buNone/>
              <a:defRPr sz="1900">
                <a:solidFill>
                  <a:schemeClr val="tx1">
                    <a:tint val="75000"/>
                  </a:schemeClr>
                </a:solidFill>
              </a:defRPr>
            </a:lvl6pPr>
            <a:lvl7pPr marL="3730659" indent="0">
              <a:buNone/>
              <a:defRPr sz="1900">
                <a:solidFill>
                  <a:schemeClr val="tx1">
                    <a:tint val="75000"/>
                  </a:schemeClr>
                </a:solidFill>
              </a:defRPr>
            </a:lvl7pPr>
            <a:lvl8pPr marL="4352435" indent="0">
              <a:buNone/>
              <a:defRPr sz="1900">
                <a:solidFill>
                  <a:schemeClr val="tx1">
                    <a:tint val="75000"/>
                  </a:schemeClr>
                </a:solidFill>
              </a:defRPr>
            </a:lvl8pPr>
            <a:lvl9pPr marL="4974212" indent="0">
              <a:buNone/>
              <a:defRPr sz="1900">
                <a:solidFill>
                  <a:schemeClr val="tx1">
                    <a:tint val="75000"/>
                  </a:schemeClr>
                </a:solidFill>
              </a:defRPr>
            </a:lvl9pPr>
          </a:lstStyle>
          <a:p>
            <a:pPr lvl="0"/>
            <a:r>
              <a:rPr lang="en-US"/>
              <a:t>CLICK TO EDIT MASTER TEXT STYLES</a:t>
            </a:r>
          </a:p>
        </p:txBody>
      </p:sp>
      <p:sp>
        <p:nvSpPr>
          <p:cNvPr id="11" name="TextBox 10"/>
          <p:cNvSpPr txBox="1"/>
          <p:nvPr userDrawn="1"/>
        </p:nvSpPr>
        <p:spPr>
          <a:xfrm>
            <a:off x="9592020"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Tree>
    <p:extLst>
      <p:ext uri="{BB962C8B-B14F-4D97-AF65-F5344CB8AC3E}">
        <p14:creationId xmlns:p14="http://schemas.microsoft.com/office/powerpoint/2010/main" val="420279338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8488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p:cSld name="Title Slide- Blue- Male">
    <p:spTree>
      <p:nvGrpSpPr>
        <p:cNvPr id="1" name=""/>
        <p:cNvGrpSpPr/>
        <p:nvPr/>
      </p:nvGrpSpPr>
      <p:grpSpPr>
        <a:xfrm>
          <a:off x="0" y="0"/>
          <a:ext cx="0" cy="0"/>
          <a:chOff x="0" y="0"/>
          <a:chExt cx="0" cy="0"/>
        </a:xfrm>
      </p:grpSpPr>
      <p:sp>
        <p:nvSpPr>
          <p:cNvPr id="16" name="Rectangle 15"/>
          <p:cNvSpPr/>
          <p:nvPr/>
        </p:nvSpPr>
        <p:spPr>
          <a:xfrm>
            <a:off x="4" y="3429000"/>
            <a:ext cx="6094728" cy="1051560"/>
          </a:xfrm>
          <a:prstGeom prst="rect">
            <a:avLst/>
          </a:prstGeom>
          <a:solidFill>
            <a:schemeClr val="accent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46634"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p:nvSpPr>
        <p:spPr>
          <a:xfrm>
            <a:off x="6" y="1"/>
            <a:ext cx="121894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46634"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4" name="Rectangle 3"/>
          <p:cNvSpPr/>
          <p:nvPr/>
        </p:nvSpPr>
        <p:spPr>
          <a:xfrm>
            <a:off x="5" y="0"/>
            <a:ext cx="6096001" cy="4480560"/>
          </a:xfrm>
          <a:prstGeom prst="rect">
            <a:avLst/>
          </a:prstGeom>
          <a:blipFill dpi="0" rotWithShape="1">
            <a:blip r:embed="rId2" cstate="email">
              <a:extLst>
                <a:ext uri="{28A0092B-C50C-407E-A947-70E740481C1C}">
                  <a14:useLocalDpi xmlns:a14="http://schemas.microsoft.com/office/drawing/2010/main"/>
                </a:ext>
              </a:extLst>
            </a:blip>
            <a:srcRect/>
            <a:tile tx="-609600" ty="0" sx="96000" sy="96000" flip="none" algn="bl"/>
          </a:blip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46634"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5" name="Rectangle 4"/>
          <p:cNvSpPr/>
          <p:nvPr/>
        </p:nvSpPr>
        <p:spPr>
          <a:xfrm>
            <a:off x="6217920" y="2286000"/>
            <a:ext cx="2926080" cy="2194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0" rIns="93267" bIns="46634" rtlCol="0" anchor="ctr" anchorCtr="0"/>
          <a:lstStyle/>
          <a:p>
            <a:pPr marL="0" marR="0" lvl="0" indent="0" algn="l" defTabSz="932665"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Light"/>
                <a:ea typeface="+mn-ea"/>
                <a:cs typeface="+mn-cs"/>
              </a:rPr>
              <a:t>Get Ready</a:t>
            </a:r>
          </a:p>
          <a:p>
            <a:pPr marL="0" marR="0" lvl="0" indent="0" algn="l" defTabSz="932719"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Light"/>
                <a:ea typeface="+mn-ea"/>
                <a:cs typeface="+mn-cs"/>
              </a:rPr>
              <a:t>to Be</a:t>
            </a:r>
          </a:p>
          <a:p>
            <a:pPr marL="0" marR="0" lvl="0" indent="0" algn="l" defTabSz="932719"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Light"/>
                <a:ea typeface="+mn-ea"/>
                <a:cs typeface="+mn-cs"/>
              </a:rPr>
              <a:t>What’s Next</a:t>
            </a:r>
          </a:p>
        </p:txBody>
      </p:sp>
      <p:sp>
        <p:nvSpPr>
          <p:cNvPr id="9" name="Rectangle 8"/>
          <p:cNvSpPr/>
          <p:nvPr/>
        </p:nvSpPr>
        <p:spPr>
          <a:xfrm>
            <a:off x="6217920" y="0"/>
            <a:ext cx="2926080" cy="2194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0" rtlCol="0" anchor="b" anchorCtr="0"/>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2900" b="0" i="0" u="none" strike="noStrike" kern="1200" cap="none" spc="0" normalizeH="0" baseline="0" noProof="0">
              <a:ln>
                <a:noFill/>
              </a:ln>
              <a:solidFill>
                <a:srgbClr val="FFFFFF"/>
              </a:solidFill>
              <a:effectLst/>
              <a:uLnTx/>
              <a:uFillTx/>
              <a:latin typeface="Segoe UI Light"/>
              <a:ea typeface="+mn-ea"/>
              <a:cs typeface="+mn-cs"/>
            </a:endParaRPr>
          </a:p>
        </p:txBody>
      </p:sp>
      <p:sp>
        <p:nvSpPr>
          <p:cNvPr id="10" name="Rectangle 9"/>
          <p:cNvSpPr/>
          <p:nvPr/>
        </p:nvSpPr>
        <p:spPr>
          <a:xfrm>
            <a:off x="9263380" y="0"/>
            <a:ext cx="2926080" cy="2194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46634" rtlCol="0" anchor="ct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Light"/>
              <a:ea typeface="+mn-ea"/>
              <a:cs typeface="+mn-cs"/>
            </a:endParaRPr>
          </a:p>
        </p:txBody>
      </p:sp>
      <p:sp>
        <p:nvSpPr>
          <p:cNvPr id="11" name="Rectangle 10"/>
          <p:cNvSpPr/>
          <p:nvPr/>
        </p:nvSpPr>
        <p:spPr>
          <a:xfrm>
            <a:off x="9263380" y="2286000"/>
            <a:ext cx="2926080" cy="2194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46634" rtlCol="0" anchor="ct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Light"/>
              <a:ea typeface="+mn-ea"/>
              <a:cs typeface="+mn-cs"/>
            </a:endParaRPr>
          </a:p>
        </p:txBody>
      </p:sp>
      <p:sp>
        <p:nvSpPr>
          <p:cNvPr id="12" name="Text Placeholder 2"/>
          <p:cNvSpPr>
            <a:spLocks noGrp="1"/>
          </p:cNvSpPr>
          <p:nvPr>
            <p:ph type="body" idx="1" hasCustomPrompt="1"/>
          </p:nvPr>
        </p:nvSpPr>
        <p:spPr>
          <a:xfrm>
            <a:off x="304170" y="5943601"/>
            <a:ext cx="11583036" cy="457200"/>
          </a:xfrm>
        </p:spPr>
        <p:txBody>
          <a:bodyPr lIns="0" anchor="ctr">
            <a:normAutofit/>
          </a:bodyPr>
          <a:lstStyle>
            <a:lvl1pPr marL="0" indent="0">
              <a:buNone/>
              <a:defRPr sz="2400">
                <a:solidFill>
                  <a:schemeClr val="accent3"/>
                </a:solidFill>
                <a:latin typeface="+mn-lt"/>
              </a:defRPr>
            </a:lvl1pPr>
            <a:lvl2pPr marL="466332" indent="0">
              <a:buNone/>
              <a:defRPr sz="1900">
                <a:solidFill>
                  <a:schemeClr val="tx1">
                    <a:tint val="75000"/>
                  </a:schemeClr>
                </a:solidFill>
              </a:defRPr>
            </a:lvl2pPr>
            <a:lvl3pPr marL="932665" indent="0">
              <a:buNone/>
              <a:defRPr sz="1600">
                <a:solidFill>
                  <a:schemeClr val="tx1">
                    <a:tint val="75000"/>
                  </a:schemeClr>
                </a:solidFill>
              </a:defRPr>
            </a:lvl3pPr>
            <a:lvl4pPr marL="1398996" indent="0">
              <a:buNone/>
              <a:defRPr sz="1500">
                <a:solidFill>
                  <a:schemeClr val="tx1">
                    <a:tint val="75000"/>
                  </a:schemeClr>
                </a:solidFill>
              </a:defRPr>
            </a:lvl4pPr>
            <a:lvl5pPr marL="1865329" indent="0">
              <a:buNone/>
              <a:defRPr sz="1500">
                <a:solidFill>
                  <a:schemeClr val="tx1">
                    <a:tint val="75000"/>
                  </a:schemeClr>
                </a:solidFill>
              </a:defRPr>
            </a:lvl5pPr>
            <a:lvl6pPr marL="2331662" indent="0">
              <a:buNone/>
              <a:defRPr sz="1500">
                <a:solidFill>
                  <a:schemeClr val="tx1">
                    <a:tint val="75000"/>
                  </a:schemeClr>
                </a:solidFill>
              </a:defRPr>
            </a:lvl6pPr>
            <a:lvl7pPr marL="2797994" indent="0">
              <a:buNone/>
              <a:defRPr sz="1500">
                <a:solidFill>
                  <a:schemeClr val="tx1">
                    <a:tint val="75000"/>
                  </a:schemeClr>
                </a:solidFill>
              </a:defRPr>
            </a:lvl7pPr>
            <a:lvl8pPr marL="3264326" indent="0">
              <a:buNone/>
              <a:defRPr sz="1500">
                <a:solidFill>
                  <a:schemeClr val="tx1">
                    <a:tint val="75000"/>
                  </a:schemeClr>
                </a:solidFill>
              </a:defRPr>
            </a:lvl8pPr>
            <a:lvl9pPr marL="3730660" indent="0">
              <a:buNone/>
              <a:defRPr sz="1500">
                <a:solidFill>
                  <a:schemeClr val="tx1">
                    <a:tint val="75000"/>
                  </a:schemeClr>
                </a:solidFill>
              </a:defRPr>
            </a:lvl9pPr>
          </a:lstStyle>
          <a:p>
            <a:pPr lvl="0"/>
            <a:r>
              <a:rPr lang="en-US"/>
              <a:t>PowerPoint Template</a:t>
            </a:r>
          </a:p>
        </p:txBody>
      </p:sp>
      <p:sp>
        <p:nvSpPr>
          <p:cNvPr id="15" name="Title 1"/>
          <p:cNvSpPr>
            <a:spLocks noGrp="1"/>
          </p:cNvSpPr>
          <p:nvPr>
            <p:ph type="title" hasCustomPrompt="1"/>
          </p:nvPr>
        </p:nvSpPr>
        <p:spPr>
          <a:xfrm>
            <a:off x="304801" y="4842302"/>
            <a:ext cx="11582400" cy="830997"/>
          </a:xfrm>
        </p:spPr>
        <p:txBody>
          <a:bodyPr anchor="ctr" anchorCtr="0"/>
          <a:lstStyle>
            <a:lvl1pPr algn="l">
              <a:defRPr sz="6100" b="0" cap="none" baseline="0">
                <a:solidFill>
                  <a:schemeClr val="tx1"/>
                </a:solidFill>
              </a:defRPr>
            </a:lvl1pPr>
          </a:lstStyle>
          <a:p>
            <a:r>
              <a:rPr lang="en-US"/>
              <a:t>Click To Edit Title Style</a:t>
            </a:r>
          </a:p>
        </p:txBody>
      </p:sp>
      <p:sp>
        <p:nvSpPr>
          <p:cNvPr id="30" name="Rectangle 29"/>
          <p:cNvSpPr/>
          <p:nvPr userDrawn="1"/>
        </p:nvSpPr>
        <p:spPr>
          <a:xfrm>
            <a:off x="1275" y="3449527"/>
            <a:ext cx="6094728" cy="1031035"/>
          </a:xfrm>
          <a:prstGeom prst="rect">
            <a:avLst/>
          </a:prstGeom>
          <a:solidFill>
            <a:schemeClr val="accent3">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extBox 1"/>
          <p:cNvSpPr txBox="1"/>
          <p:nvPr userDrawn="1"/>
        </p:nvSpPr>
        <p:spPr>
          <a:xfrm>
            <a:off x="164488" y="3592656"/>
            <a:ext cx="2658363" cy="738664"/>
          </a:xfrm>
          <a:prstGeom prst="rect">
            <a:avLst/>
          </a:prstGeom>
          <a:noFill/>
        </p:spPr>
        <p:txBody>
          <a:bodyPr wrap="square" lIns="182875" tIns="146300" rIns="182875"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a:ea typeface="+mn-ea"/>
                <a:cs typeface="+mn-cs"/>
              </a:rPr>
              <a:t>Microsoft IT</a:t>
            </a:r>
          </a:p>
        </p:txBody>
      </p:sp>
    </p:spTree>
    <p:extLst>
      <p:ext uri="{BB962C8B-B14F-4D97-AF65-F5344CB8AC3E}">
        <p14:creationId xmlns:p14="http://schemas.microsoft.com/office/powerpoint/2010/main" val="56984157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Sample Layout 1</a:t>
            </a:r>
          </a:p>
        </p:txBody>
      </p:sp>
      <p:sp>
        <p:nvSpPr>
          <p:cNvPr id="3" name="Rectangle 2"/>
          <p:cNvSpPr/>
          <p:nvPr userDrawn="1"/>
        </p:nvSpPr>
        <p:spPr bwMode="auto">
          <a:xfrm>
            <a:off x="9287981"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4" name="Rectangle 3"/>
          <p:cNvSpPr/>
          <p:nvPr userDrawn="1"/>
        </p:nvSpPr>
        <p:spPr bwMode="auto">
          <a:xfrm>
            <a:off x="7344523"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5" name="Rectangle 4"/>
          <p:cNvSpPr/>
          <p:nvPr userDrawn="1"/>
        </p:nvSpPr>
        <p:spPr bwMode="auto">
          <a:xfrm>
            <a:off x="9287981"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6" name="Rectangle 5"/>
          <p:cNvSpPr/>
          <p:nvPr userDrawn="1"/>
        </p:nvSpPr>
        <p:spPr bwMode="auto">
          <a:xfrm>
            <a:off x="7344523"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9" name="Text Placeholder 8"/>
          <p:cNvSpPr>
            <a:spLocks noGrp="1"/>
          </p:cNvSpPr>
          <p:nvPr>
            <p:ph type="body" sz="quarter" idx="11" hasCustomPrompt="1"/>
          </p:nvPr>
        </p:nvSpPr>
        <p:spPr>
          <a:xfrm>
            <a:off x="309113" y="1692153"/>
            <a:ext cx="4327568" cy="3853363"/>
          </a:xfrm>
        </p:spPr>
        <p:txBody>
          <a:bodyPr/>
          <a:lstStyle>
            <a:lvl1pPr>
              <a:defRPr baseline="0">
                <a:solidFill>
                  <a:schemeClr val="accent3"/>
                </a:solidFill>
              </a:defRPr>
            </a:lvl1pPr>
            <a:lvl3pPr marL="3175" indent="0">
              <a:defRPr sz="2400" baseline="0"/>
            </a:lvl3pPr>
          </a:lstStyle>
          <a:p>
            <a:pPr lvl="0"/>
            <a:r>
              <a:rPr lang="en-US"/>
              <a:t>Text goes here</a:t>
            </a:r>
          </a:p>
          <a:p>
            <a:pPr lvl="2"/>
            <a:r>
              <a:rPr lang="en-US"/>
              <a:t>Supporting text here</a:t>
            </a:r>
          </a:p>
          <a:p>
            <a:pPr lvl="2"/>
            <a:r>
              <a:rPr lang="en-US"/>
              <a:t>Size 20pt for the subtopics </a:t>
            </a:r>
          </a:p>
          <a:p>
            <a:pPr lvl="2"/>
            <a:endParaRPr lang="en-US"/>
          </a:p>
          <a:p>
            <a:pPr lvl="0"/>
            <a:r>
              <a:rPr lang="en-US"/>
              <a:t>Text goes here</a:t>
            </a:r>
          </a:p>
          <a:p>
            <a:pPr lvl="2"/>
            <a:r>
              <a:rPr lang="en-US"/>
              <a:t>Supporting text here</a:t>
            </a:r>
          </a:p>
          <a:p>
            <a:pPr lvl="2"/>
            <a:r>
              <a:rPr lang="en-US"/>
              <a:t>Supporting text here</a:t>
            </a:r>
          </a:p>
          <a:p>
            <a:pPr lvl="2"/>
            <a:endParaRPr lang="en-US"/>
          </a:p>
        </p:txBody>
      </p:sp>
    </p:spTree>
    <p:extLst>
      <p:ext uri="{BB962C8B-B14F-4D97-AF65-F5344CB8AC3E}">
        <p14:creationId xmlns:p14="http://schemas.microsoft.com/office/powerpoint/2010/main" val="109546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Sample Layout 2</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283975" y="1738337"/>
            <a:ext cx="1846636" cy="1846897"/>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340518" y="3687405"/>
            <a:ext cx="1846636" cy="1846897"/>
          </a:xfrm>
          <a:prstGeom prst="rect">
            <a:avLst/>
          </a:prstGeom>
        </p:spPr>
      </p:pic>
      <p:pic>
        <p:nvPicPr>
          <p:cNvPr id="5" name="Picture 4"/>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5397059" y="1738337"/>
            <a:ext cx="1846636" cy="1846897"/>
          </a:xfrm>
          <a:prstGeom prst="rect">
            <a:avLst/>
          </a:prstGeom>
        </p:spPr>
      </p:pic>
      <p:sp>
        <p:nvSpPr>
          <p:cNvPr id="6" name="Rectangle 5"/>
          <p:cNvSpPr/>
          <p:nvPr userDrawn="1"/>
        </p:nvSpPr>
        <p:spPr bwMode="auto">
          <a:xfrm>
            <a:off x="9287981"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5" rIns="45715" bIns="91428" numCol="1" spcCol="0" rtlCol="0" fromWordArt="0" anchor="b" anchorCtr="0" forceAA="0" compatLnSpc="1">
            <a:prstTxWarp prst="textNoShape">
              <a:avLst/>
            </a:prstTxWarp>
            <a:noAutofit/>
          </a:bodyPr>
          <a:lstStyle/>
          <a:p>
            <a:pPr marL="0" marR="0" lvl="0" indent="0" algn="l" defTabSz="91398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7" name="Rectangle 6"/>
          <p:cNvSpPr/>
          <p:nvPr userDrawn="1"/>
        </p:nvSpPr>
        <p:spPr bwMode="auto">
          <a:xfrm>
            <a:off x="7344523"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5" rIns="45715" bIns="91428" numCol="1" spcCol="0" rtlCol="0" fromWordArt="0" anchor="b" anchorCtr="0" forceAA="0" compatLnSpc="1">
            <a:prstTxWarp prst="textNoShape">
              <a:avLst/>
            </a:prstTxWarp>
            <a:noAutofit/>
          </a:bodyPr>
          <a:lstStyle/>
          <a:p>
            <a:pPr marL="0" marR="0" lvl="0" indent="0" algn="l" defTabSz="91398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8" name="Rectangle 7"/>
          <p:cNvSpPr/>
          <p:nvPr userDrawn="1"/>
        </p:nvSpPr>
        <p:spPr bwMode="auto">
          <a:xfrm>
            <a:off x="5401065"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5" rIns="45715" bIns="91428" numCol="1" spcCol="0" rtlCol="0" fromWordArt="0" anchor="b" anchorCtr="0" forceAA="0" compatLnSpc="1">
            <a:prstTxWarp prst="textNoShape">
              <a:avLst/>
            </a:prstTxWarp>
            <a:noAutofit/>
          </a:bodyPr>
          <a:lstStyle/>
          <a:p>
            <a:pPr marL="0" marR="0" lvl="0" indent="0" algn="l" defTabSz="91398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11" name="Text Placeholder 8"/>
          <p:cNvSpPr>
            <a:spLocks noGrp="1"/>
          </p:cNvSpPr>
          <p:nvPr>
            <p:ph type="body" sz="quarter" idx="11" hasCustomPrompt="1"/>
          </p:nvPr>
        </p:nvSpPr>
        <p:spPr>
          <a:xfrm>
            <a:off x="309113" y="1692153"/>
            <a:ext cx="4327568" cy="3853363"/>
          </a:xfrm>
        </p:spPr>
        <p:txBody>
          <a:bodyPr/>
          <a:lstStyle>
            <a:lvl1pPr>
              <a:defRPr baseline="0">
                <a:solidFill>
                  <a:schemeClr val="accent3"/>
                </a:solidFill>
              </a:defRPr>
            </a:lvl1pPr>
            <a:lvl3pPr marL="3175" indent="0">
              <a:defRPr sz="2400" baseline="0"/>
            </a:lvl3pPr>
          </a:lstStyle>
          <a:p>
            <a:pPr lvl="0"/>
            <a:r>
              <a:rPr lang="en-US"/>
              <a:t>Text goes here</a:t>
            </a:r>
          </a:p>
          <a:p>
            <a:pPr lvl="2"/>
            <a:r>
              <a:rPr lang="en-US"/>
              <a:t>Supporting text here</a:t>
            </a:r>
          </a:p>
          <a:p>
            <a:pPr lvl="2"/>
            <a:r>
              <a:rPr lang="en-US"/>
              <a:t>Size 20pt for the subtopics </a:t>
            </a:r>
          </a:p>
          <a:p>
            <a:pPr lvl="2"/>
            <a:endParaRPr lang="en-US"/>
          </a:p>
          <a:p>
            <a:pPr lvl="0"/>
            <a:r>
              <a:rPr lang="en-US"/>
              <a:t>Text goes here</a:t>
            </a:r>
          </a:p>
          <a:p>
            <a:pPr lvl="2"/>
            <a:r>
              <a:rPr lang="en-US"/>
              <a:t>Supporting text here</a:t>
            </a:r>
          </a:p>
          <a:p>
            <a:pPr lvl="2"/>
            <a:r>
              <a:rPr lang="en-US"/>
              <a:t>Supporting text here</a:t>
            </a:r>
          </a:p>
          <a:p>
            <a:pPr lvl="2"/>
            <a:endParaRPr lang="en-US"/>
          </a:p>
        </p:txBody>
      </p:sp>
    </p:spTree>
    <p:extLst>
      <p:ext uri="{BB962C8B-B14F-4D97-AF65-F5344CB8AC3E}">
        <p14:creationId xmlns:p14="http://schemas.microsoft.com/office/powerpoint/2010/main" val="1183752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Sample Layout 3</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283975" y="1738338"/>
            <a:ext cx="1846636" cy="3792415"/>
          </a:xfrm>
          <a:prstGeom prst="rect">
            <a:avLst/>
          </a:prstGeom>
        </p:spPr>
      </p:pic>
      <p:sp>
        <p:nvSpPr>
          <p:cNvPr id="4" name="Rectangle 3"/>
          <p:cNvSpPr/>
          <p:nvPr userDrawn="1"/>
        </p:nvSpPr>
        <p:spPr bwMode="auto">
          <a:xfrm>
            <a:off x="7344523"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5" name="Rectangle 4"/>
          <p:cNvSpPr/>
          <p:nvPr userDrawn="1"/>
        </p:nvSpPr>
        <p:spPr bwMode="auto">
          <a:xfrm>
            <a:off x="7344523"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6" name="Rectangle 5"/>
          <p:cNvSpPr/>
          <p:nvPr userDrawn="1"/>
        </p:nvSpPr>
        <p:spPr bwMode="auto">
          <a:xfrm>
            <a:off x="5401065"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7" name="Rectangle 6"/>
          <p:cNvSpPr/>
          <p:nvPr userDrawn="1"/>
        </p:nvSpPr>
        <p:spPr bwMode="auto">
          <a:xfrm>
            <a:off x="5401065"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9" name="Text Placeholder 8"/>
          <p:cNvSpPr>
            <a:spLocks noGrp="1"/>
          </p:cNvSpPr>
          <p:nvPr>
            <p:ph type="body" sz="quarter" idx="11" hasCustomPrompt="1"/>
          </p:nvPr>
        </p:nvSpPr>
        <p:spPr>
          <a:xfrm>
            <a:off x="309113" y="1692153"/>
            <a:ext cx="4327568" cy="3853363"/>
          </a:xfrm>
        </p:spPr>
        <p:txBody>
          <a:bodyPr/>
          <a:lstStyle>
            <a:lvl1pPr>
              <a:defRPr baseline="0">
                <a:solidFill>
                  <a:schemeClr val="accent3"/>
                </a:solidFill>
              </a:defRPr>
            </a:lvl1pPr>
            <a:lvl3pPr marL="3175" indent="0">
              <a:defRPr sz="2400" baseline="0"/>
            </a:lvl3pPr>
          </a:lstStyle>
          <a:p>
            <a:pPr lvl="0"/>
            <a:r>
              <a:rPr lang="en-US"/>
              <a:t>Text goes here</a:t>
            </a:r>
          </a:p>
          <a:p>
            <a:pPr lvl="2"/>
            <a:r>
              <a:rPr lang="en-US"/>
              <a:t>Supporting text here</a:t>
            </a:r>
          </a:p>
          <a:p>
            <a:pPr lvl="2"/>
            <a:r>
              <a:rPr lang="en-US"/>
              <a:t>Size 20pt for the subtopics </a:t>
            </a:r>
          </a:p>
          <a:p>
            <a:pPr lvl="2"/>
            <a:endParaRPr lang="en-US"/>
          </a:p>
          <a:p>
            <a:pPr lvl="0"/>
            <a:r>
              <a:rPr lang="en-US"/>
              <a:t>Text goes here</a:t>
            </a:r>
          </a:p>
          <a:p>
            <a:pPr lvl="2"/>
            <a:r>
              <a:rPr lang="en-US"/>
              <a:t>Supporting text here</a:t>
            </a:r>
          </a:p>
          <a:p>
            <a:pPr lvl="2"/>
            <a:r>
              <a:rPr lang="en-US"/>
              <a:t>Supporting text here</a:t>
            </a:r>
          </a:p>
          <a:p>
            <a:pPr lvl="2"/>
            <a:endParaRPr lang="en-US"/>
          </a:p>
        </p:txBody>
      </p:sp>
    </p:spTree>
    <p:extLst>
      <p:ext uri="{BB962C8B-B14F-4D97-AF65-F5344CB8AC3E}">
        <p14:creationId xmlns:p14="http://schemas.microsoft.com/office/powerpoint/2010/main" val="2174514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Sample Layout 5</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38732" y="3687405"/>
            <a:ext cx="3791877" cy="1846897"/>
          </a:xfrm>
          <a:prstGeom prst="rect">
            <a:avLst/>
          </a:prstGeom>
        </p:spPr>
      </p:pic>
      <p:sp>
        <p:nvSpPr>
          <p:cNvPr id="4" name="Rectangle 3"/>
          <p:cNvSpPr/>
          <p:nvPr userDrawn="1"/>
        </p:nvSpPr>
        <p:spPr bwMode="auto">
          <a:xfrm>
            <a:off x="9287981"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5" name="Rectangle 4"/>
          <p:cNvSpPr/>
          <p:nvPr userDrawn="1"/>
        </p:nvSpPr>
        <p:spPr bwMode="auto">
          <a:xfrm>
            <a:off x="7344523"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6" name="Rectangle 5"/>
          <p:cNvSpPr/>
          <p:nvPr userDrawn="1"/>
        </p:nvSpPr>
        <p:spPr bwMode="auto">
          <a:xfrm>
            <a:off x="5401065"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7" name="Rectangle 6"/>
          <p:cNvSpPr/>
          <p:nvPr userDrawn="1"/>
        </p:nvSpPr>
        <p:spPr bwMode="auto">
          <a:xfrm>
            <a:off x="5401065"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9" name="Text Placeholder 8"/>
          <p:cNvSpPr>
            <a:spLocks noGrp="1"/>
          </p:cNvSpPr>
          <p:nvPr>
            <p:ph type="body" sz="quarter" idx="11" hasCustomPrompt="1"/>
          </p:nvPr>
        </p:nvSpPr>
        <p:spPr>
          <a:xfrm>
            <a:off x="309113" y="1692153"/>
            <a:ext cx="4327568" cy="3853363"/>
          </a:xfrm>
        </p:spPr>
        <p:txBody>
          <a:bodyPr/>
          <a:lstStyle>
            <a:lvl1pPr>
              <a:defRPr baseline="0">
                <a:solidFill>
                  <a:schemeClr val="accent3"/>
                </a:solidFill>
              </a:defRPr>
            </a:lvl1pPr>
            <a:lvl3pPr marL="3175" indent="0">
              <a:defRPr sz="2400" baseline="0"/>
            </a:lvl3pPr>
          </a:lstStyle>
          <a:p>
            <a:pPr lvl="0"/>
            <a:r>
              <a:rPr lang="en-US"/>
              <a:t>Text goes here</a:t>
            </a:r>
          </a:p>
          <a:p>
            <a:pPr lvl="2"/>
            <a:r>
              <a:rPr lang="en-US"/>
              <a:t>Supporting text here</a:t>
            </a:r>
          </a:p>
          <a:p>
            <a:pPr lvl="2"/>
            <a:r>
              <a:rPr lang="en-US"/>
              <a:t>Size 20pt for the subtopics </a:t>
            </a:r>
          </a:p>
          <a:p>
            <a:pPr lvl="2"/>
            <a:endParaRPr lang="en-US"/>
          </a:p>
          <a:p>
            <a:pPr lvl="0"/>
            <a:r>
              <a:rPr lang="en-US"/>
              <a:t>Text goes here</a:t>
            </a:r>
          </a:p>
          <a:p>
            <a:pPr lvl="2"/>
            <a:r>
              <a:rPr lang="en-US"/>
              <a:t>Supporting text here</a:t>
            </a:r>
          </a:p>
          <a:p>
            <a:pPr lvl="2"/>
            <a:r>
              <a:rPr lang="en-US"/>
              <a:t>Supporting text here</a:t>
            </a:r>
          </a:p>
          <a:p>
            <a:pPr lvl="2"/>
            <a:endParaRPr lang="en-US"/>
          </a:p>
        </p:txBody>
      </p:sp>
    </p:spTree>
    <p:extLst>
      <p:ext uri="{BB962C8B-B14F-4D97-AF65-F5344CB8AC3E}">
        <p14:creationId xmlns:p14="http://schemas.microsoft.com/office/powerpoint/2010/main" val="1966323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7345740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Sample Layout 6</a:t>
            </a: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138140" y="1738338"/>
            <a:ext cx="3791877" cy="3792415"/>
          </a:xfrm>
          <a:prstGeom prst="rect">
            <a:avLst/>
          </a:prstGeom>
        </p:spPr>
      </p:pic>
      <p:sp>
        <p:nvSpPr>
          <p:cNvPr id="10" name="Rectangle 9"/>
          <p:cNvSpPr/>
          <p:nvPr userDrawn="1"/>
        </p:nvSpPr>
        <p:spPr bwMode="auto">
          <a:xfrm>
            <a:off x="8913551" y="2685077"/>
            <a:ext cx="896205" cy="8963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userDrawn="1"/>
        </p:nvSpPr>
        <p:spPr bwMode="auto">
          <a:xfrm>
            <a:off x="7968304" y="1737106"/>
            <a:ext cx="896205" cy="8963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p:cNvSpPr/>
          <p:nvPr userDrawn="1"/>
        </p:nvSpPr>
        <p:spPr bwMode="auto">
          <a:xfrm>
            <a:off x="8913551" y="1737106"/>
            <a:ext cx="896205" cy="8963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p:cNvSpPr/>
          <p:nvPr userDrawn="1"/>
        </p:nvSpPr>
        <p:spPr bwMode="auto">
          <a:xfrm>
            <a:off x="7968304" y="2685079"/>
            <a:ext cx="896205" cy="8963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p:cNvSpPr/>
          <p:nvPr userDrawn="1"/>
        </p:nvSpPr>
        <p:spPr bwMode="auto">
          <a:xfrm>
            <a:off x="7968306" y="3684921"/>
            <a:ext cx="1841449" cy="18417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15" name="Rectangle 14"/>
          <p:cNvSpPr/>
          <p:nvPr userDrawn="1"/>
        </p:nvSpPr>
        <p:spPr bwMode="auto">
          <a:xfrm>
            <a:off x="6026094" y="1737106"/>
            <a:ext cx="1841449" cy="18417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16" name="Rectangle 15"/>
          <p:cNvSpPr/>
          <p:nvPr userDrawn="1"/>
        </p:nvSpPr>
        <p:spPr bwMode="auto">
          <a:xfrm>
            <a:off x="6026094" y="3684922"/>
            <a:ext cx="1841449" cy="18417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Tree>
    <p:extLst>
      <p:ext uri="{BB962C8B-B14F-4D97-AF65-F5344CB8AC3E}">
        <p14:creationId xmlns:p14="http://schemas.microsoft.com/office/powerpoint/2010/main" val="320885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Sample Layout 7</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33724" y="1738338"/>
            <a:ext cx="3792137" cy="3792415"/>
          </a:xfrm>
          <a:prstGeom prst="rect">
            <a:avLst/>
          </a:prstGeom>
        </p:spPr>
      </p:pic>
      <p:grpSp>
        <p:nvGrpSpPr>
          <p:cNvPr id="4" name="Group 3"/>
          <p:cNvGrpSpPr/>
          <p:nvPr userDrawn="1"/>
        </p:nvGrpSpPr>
        <p:grpSpPr>
          <a:xfrm>
            <a:off x="1189083" y="1738333"/>
            <a:ext cx="1842631" cy="3791960"/>
            <a:chOff x="868207" y="1772940"/>
            <a:chExt cx="1879579" cy="3867448"/>
          </a:xfrm>
          <a:solidFill>
            <a:schemeClr val="accent3"/>
          </a:solidFill>
        </p:grpSpPr>
        <p:sp>
          <p:nvSpPr>
            <p:cNvPr id="5" name="Rectangle 4"/>
            <p:cNvSpPr/>
            <p:nvPr/>
          </p:nvSpPr>
          <p:spPr bwMode="auto">
            <a:xfrm>
              <a:off x="868207" y="3760808"/>
              <a:ext cx="1879579" cy="18795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6" name="Rectangle 5"/>
            <p:cNvSpPr/>
            <p:nvPr/>
          </p:nvSpPr>
          <p:spPr bwMode="auto">
            <a:xfrm>
              <a:off x="868207" y="1772940"/>
              <a:ext cx="1879579" cy="18795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grpSp>
      <p:grpSp>
        <p:nvGrpSpPr>
          <p:cNvPr id="7" name="Group 6"/>
          <p:cNvGrpSpPr/>
          <p:nvPr userDrawn="1"/>
        </p:nvGrpSpPr>
        <p:grpSpPr>
          <a:xfrm>
            <a:off x="7021935" y="1737106"/>
            <a:ext cx="3783660" cy="3789527"/>
            <a:chOff x="7162738" y="1771686"/>
            <a:chExt cx="3859530" cy="3864966"/>
          </a:xfrm>
          <a:solidFill>
            <a:schemeClr val="accent3"/>
          </a:solidFill>
        </p:grpSpPr>
        <p:grpSp>
          <p:nvGrpSpPr>
            <p:cNvPr id="8" name="Group 7"/>
            <p:cNvGrpSpPr/>
            <p:nvPr/>
          </p:nvGrpSpPr>
          <p:grpSpPr>
            <a:xfrm>
              <a:off x="9143894" y="1771686"/>
              <a:ext cx="1878374" cy="1881019"/>
              <a:chOff x="9143894" y="1771686"/>
              <a:chExt cx="1878374" cy="1881019"/>
            </a:xfrm>
            <a:grpFill/>
          </p:grpSpPr>
          <p:sp>
            <p:nvSpPr>
              <p:cNvPr id="12" name="Rectangle 11"/>
              <p:cNvSpPr/>
              <p:nvPr/>
            </p:nvSpPr>
            <p:spPr bwMode="auto">
              <a:xfrm>
                <a:off x="10108093" y="2738529"/>
                <a:ext cx="914175" cy="914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p:cNvSpPr/>
              <p:nvPr/>
            </p:nvSpPr>
            <p:spPr bwMode="auto">
              <a:xfrm>
                <a:off x="9143894" y="1771686"/>
                <a:ext cx="914175" cy="914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p:cNvSpPr/>
              <p:nvPr/>
            </p:nvSpPr>
            <p:spPr bwMode="auto">
              <a:xfrm>
                <a:off x="10108093" y="1771686"/>
                <a:ext cx="914175" cy="914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p:cNvSpPr/>
              <p:nvPr/>
            </p:nvSpPr>
            <p:spPr bwMode="auto">
              <a:xfrm>
                <a:off x="9143894" y="2738530"/>
                <a:ext cx="914175" cy="914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 name="Rectangle 8"/>
            <p:cNvSpPr/>
            <p:nvPr/>
          </p:nvSpPr>
          <p:spPr bwMode="auto">
            <a:xfrm>
              <a:off x="9143894" y="3758277"/>
              <a:ext cx="1878374" cy="187837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10" name="Rectangle 9"/>
            <p:cNvSpPr/>
            <p:nvPr/>
          </p:nvSpPr>
          <p:spPr bwMode="auto">
            <a:xfrm>
              <a:off x="7162738" y="1771686"/>
              <a:ext cx="1878374" cy="187837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11" name="Rectangle 10"/>
            <p:cNvSpPr/>
            <p:nvPr/>
          </p:nvSpPr>
          <p:spPr bwMode="auto">
            <a:xfrm>
              <a:off x="7162738" y="3758278"/>
              <a:ext cx="1878374" cy="187837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grpSp>
    </p:spTree>
    <p:extLst>
      <p:ext uri="{BB962C8B-B14F-4D97-AF65-F5344CB8AC3E}">
        <p14:creationId xmlns:p14="http://schemas.microsoft.com/office/powerpoint/2010/main" val="181315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Sample Layout 8</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90887" y="1743149"/>
            <a:ext cx="5719191" cy="3783449"/>
          </a:xfrm>
          <a:prstGeom prst="rect">
            <a:avLst/>
          </a:prstGeom>
        </p:spPr>
      </p:pic>
      <p:sp>
        <p:nvSpPr>
          <p:cNvPr id="4" name="Rectangle 3"/>
          <p:cNvSpPr/>
          <p:nvPr userDrawn="1"/>
        </p:nvSpPr>
        <p:spPr bwMode="auto">
          <a:xfrm>
            <a:off x="8954065" y="3686103"/>
            <a:ext cx="1840235" cy="184049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5" name="Rectangle 4"/>
          <p:cNvSpPr/>
          <p:nvPr userDrawn="1"/>
        </p:nvSpPr>
        <p:spPr bwMode="auto">
          <a:xfrm>
            <a:off x="7013134" y="3686103"/>
            <a:ext cx="1840235" cy="184049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6" name="Rectangle 5"/>
          <p:cNvSpPr/>
          <p:nvPr userDrawn="1"/>
        </p:nvSpPr>
        <p:spPr bwMode="auto">
          <a:xfrm>
            <a:off x="8954065" y="1739571"/>
            <a:ext cx="1840235" cy="184049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7" name="Rectangle 6"/>
          <p:cNvSpPr/>
          <p:nvPr userDrawn="1"/>
        </p:nvSpPr>
        <p:spPr bwMode="auto">
          <a:xfrm>
            <a:off x="7013134" y="1739571"/>
            <a:ext cx="1840235" cy="184049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Tree>
    <p:extLst>
      <p:ext uri="{BB962C8B-B14F-4D97-AF65-F5344CB8AC3E}">
        <p14:creationId xmlns:p14="http://schemas.microsoft.com/office/powerpoint/2010/main" val="3726850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Sample Layout 9</a:t>
            </a:r>
          </a:p>
        </p:txBody>
      </p:sp>
      <p:sp>
        <p:nvSpPr>
          <p:cNvPr id="3" name="Rectangle 2"/>
          <p:cNvSpPr/>
          <p:nvPr userDrawn="1"/>
        </p:nvSpPr>
        <p:spPr bwMode="auto">
          <a:xfrm>
            <a:off x="513358" y="2362591"/>
            <a:ext cx="2618980" cy="2619352"/>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4" tIns="45718" rIns="91434" bIns="45718"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Rectangle 3"/>
          <p:cNvSpPr/>
          <p:nvPr userDrawn="1"/>
        </p:nvSpPr>
        <p:spPr bwMode="auto">
          <a:xfrm>
            <a:off x="3279126" y="2362591"/>
            <a:ext cx="2618980" cy="2619352"/>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4" tIns="45718" rIns="91434" bIns="45718"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Rectangle 4"/>
          <p:cNvSpPr/>
          <p:nvPr userDrawn="1"/>
        </p:nvSpPr>
        <p:spPr bwMode="auto">
          <a:xfrm>
            <a:off x="6044891" y="2384408"/>
            <a:ext cx="2618980" cy="2619352"/>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4" tIns="45718" rIns="91434" bIns="45718"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ectangle 5"/>
          <p:cNvSpPr/>
          <p:nvPr userDrawn="1"/>
        </p:nvSpPr>
        <p:spPr bwMode="auto">
          <a:xfrm>
            <a:off x="8810662" y="2384408"/>
            <a:ext cx="2618980" cy="2619352"/>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4" tIns="45718" rIns="91434" bIns="45718"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414056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TextBox 2"/>
          <p:cNvSpPr txBox="1"/>
          <p:nvPr userDrawn="1"/>
        </p:nvSpPr>
        <p:spPr>
          <a:xfrm>
            <a:off x="502685" y="1733959"/>
            <a:ext cx="10683475" cy="2166747"/>
          </a:xfrm>
          <a:prstGeom prst="rect">
            <a:avLst/>
          </a:prstGeom>
          <a:noFill/>
        </p:spPr>
        <p:txBody>
          <a:bodyPr wrap="square" lIns="0" tIns="0" rIns="0" bIns="0" rtlCol="0">
            <a:spAutoFit/>
          </a:bodyPr>
          <a:lstStyle/>
          <a:p>
            <a:pPr marL="0" marR="0" lvl="0" indent="0" algn="l" defTabSz="932719" rtl="0" eaLnBrk="1" fontAlgn="auto" latinLnBrk="0" hangingPunct="1">
              <a:lnSpc>
                <a:spcPct val="80000"/>
              </a:lnSpc>
              <a:spcBef>
                <a:spcPts val="0"/>
              </a:spcBef>
              <a:spcAft>
                <a:spcPts val="0"/>
              </a:spcAft>
              <a:buClrTx/>
              <a:buSzTx/>
              <a:buFontTx/>
              <a:buNone/>
              <a:tabLst/>
              <a:defRPr/>
            </a:pPr>
            <a:r>
              <a:rPr kumimoji="0" lang="en-US" sz="8800" b="0" i="0" u="none" strike="noStrike" kern="1200" cap="none" spc="-100" normalizeH="0" baseline="0" noProof="0">
                <a:ln>
                  <a:noFill/>
                </a:ln>
                <a:solidFill>
                  <a:srgbClr val="00BCF2"/>
                </a:solidFill>
                <a:effectLst/>
                <a:uLnTx/>
                <a:uFillTx/>
                <a:latin typeface="Segoe UI Light"/>
                <a:ea typeface="+mn-ea"/>
                <a:cs typeface="+mn-cs"/>
              </a:rPr>
              <a:t>Simple, clean, &amp;</a:t>
            </a:r>
            <a:br>
              <a:rPr kumimoji="0" lang="en-US" sz="8800" b="0" i="0" u="none" strike="noStrike" kern="1200" cap="none" spc="-100" normalizeH="0" baseline="0" noProof="0">
                <a:ln>
                  <a:noFill/>
                </a:ln>
                <a:solidFill>
                  <a:srgbClr val="00BCF2"/>
                </a:solidFill>
                <a:effectLst/>
                <a:uLnTx/>
                <a:uFillTx/>
                <a:latin typeface="Segoe UI Light"/>
                <a:ea typeface="+mn-ea"/>
                <a:cs typeface="+mn-cs"/>
              </a:rPr>
            </a:br>
            <a:r>
              <a:rPr kumimoji="0" lang="en-US" sz="8800" b="0" i="0" u="none" strike="noStrike" kern="1200" cap="none" spc="-100" normalizeH="0" baseline="0" noProof="0">
                <a:ln>
                  <a:noFill/>
                </a:ln>
                <a:solidFill>
                  <a:srgbClr val="00BCF2"/>
                </a:solidFill>
                <a:effectLst/>
                <a:uLnTx/>
                <a:uFillTx/>
                <a:latin typeface="Segoe UI Light"/>
                <a:ea typeface="+mn-ea"/>
                <a:cs typeface="+mn-cs"/>
              </a:rPr>
              <a:t>impactful text here.</a:t>
            </a:r>
          </a:p>
        </p:txBody>
      </p:sp>
    </p:spTree>
    <p:extLst>
      <p:ext uri="{BB962C8B-B14F-4D97-AF65-F5344CB8AC3E}">
        <p14:creationId xmlns:p14="http://schemas.microsoft.com/office/powerpoint/2010/main" val="279539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9413" cy="6858000"/>
          </a:xfrm>
          <a:prstGeom prst="rect">
            <a:avLst/>
          </a:prstGeom>
        </p:spPr>
      </p:pic>
      <p:sp>
        <p:nvSpPr>
          <p:cNvPr id="4" name="Rectangle 3"/>
          <p:cNvSpPr/>
          <p:nvPr userDrawn="1"/>
        </p:nvSpPr>
        <p:spPr>
          <a:xfrm>
            <a:off x="6218948" y="1822471"/>
            <a:ext cx="5973053" cy="1402435"/>
          </a:xfrm>
          <a:prstGeom prst="rect">
            <a:avLst/>
          </a:prstGeom>
        </p:spPr>
        <p:txBody>
          <a:bodyPr lIns="91438" tIns="91438" rIns="91438" bIns="45719">
            <a:spAutoFit/>
          </a:bodyPr>
          <a:lstStyle/>
          <a:p>
            <a:pPr marL="0" marR="0" lvl="0" indent="0" algn="l" defTabSz="932719" rtl="0" eaLnBrk="1" fontAlgn="auto" latinLnBrk="0" hangingPunct="1">
              <a:lnSpc>
                <a:spcPct val="70000"/>
              </a:lnSpc>
              <a:spcBef>
                <a:spcPts val="0"/>
              </a:spcBef>
              <a:spcAft>
                <a:spcPts val="0"/>
              </a:spcAft>
              <a:buClrTx/>
              <a:buSzTx/>
              <a:buFontTx/>
              <a:buNone/>
              <a:tabLst/>
              <a:defRPr/>
            </a:pPr>
            <a:r>
              <a:rPr kumimoji="0" lang="en-US" sz="5900" b="0" i="0" u="none" strike="noStrike" kern="1200" cap="none" spc="-100" normalizeH="0" baseline="0" noProof="0">
                <a:ln>
                  <a:noFill/>
                </a:ln>
                <a:gradFill>
                  <a:gsLst>
                    <a:gs pos="100000">
                      <a:srgbClr val="FBFBFB"/>
                    </a:gs>
                    <a:gs pos="0">
                      <a:srgbClr val="FBFBFB"/>
                    </a:gs>
                  </a:gsLst>
                  <a:lin ang="5400000" scaled="0"/>
                </a:gradFill>
                <a:effectLst/>
                <a:uLnTx/>
                <a:uFillTx/>
                <a:latin typeface="Segoe UI Light"/>
                <a:ea typeface="+mn-ea"/>
                <a:cs typeface="+mn-cs"/>
              </a:rPr>
              <a:t>Simple, clean, &amp;</a:t>
            </a:r>
            <a:br>
              <a:rPr kumimoji="0" lang="en-US" sz="5900" b="0" i="0" u="none" strike="noStrike" kern="1200" cap="none" spc="-100" normalizeH="0" baseline="0" noProof="0">
                <a:ln>
                  <a:noFill/>
                </a:ln>
                <a:gradFill>
                  <a:gsLst>
                    <a:gs pos="100000">
                      <a:srgbClr val="FBFBFB"/>
                    </a:gs>
                    <a:gs pos="0">
                      <a:srgbClr val="FBFBFB"/>
                    </a:gs>
                  </a:gsLst>
                  <a:lin ang="5400000" scaled="0"/>
                </a:gradFill>
                <a:effectLst/>
                <a:uLnTx/>
                <a:uFillTx/>
                <a:latin typeface="Segoe UI Light"/>
                <a:ea typeface="+mn-ea"/>
                <a:cs typeface="+mn-cs"/>
              </a:rPr>
            </a:br>
            <a:r>
              <a:rPr kumimoji="0" lang="en-US" sz="5900" b="0" i="0" u="none" strike="noStrike" kern="1200" cap="none" spc="-100" normalizeH="0" baseline="0" noProof="0">
                <a:ln>
                  <a:noFill/>
                </a:ln>
                <a:gradFill>
                  <a:gsLst>
                    <a:gs pos="100000">
                      <a:srgbClr val="FBFBFB"/>
                    </a:gs>
                    <a:gs pos="0">
                      <a:srgbClr val="FBFBFB"/>
                    </a:gs>
                  </a:gsLst>
                  <a:lin ang="5400000" scaled="0"/>
                </a:gradFill>
                <a:effectLst/>
                <a:uLnTx/>
                <a:uFillTx/>
                <a:latin typeface="Segoe UI Light"/>
                <a:ea typeface="+mn-ea"/>
                <a:cs typeface="+mn-cs"/>
              </a:rPr>
              <a:t>impactful text here.</a:t>
            </a:r>
          </a:p>
        </p:txBody>
      </p:sp>
    </p:spTree>
    <p:extLst>
      <p:ext uri="{BB962C8B-B14F-4D97-AF65-F5344CB8AC3E}">
        <p14:creationId xmlns:p14="http://schemas.microsoft.com/office/powerpoint/2010/main" val="1531993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b="-1317"/>
          <a:stretch/>
        </p:blipFill>
        <p:spPr bwMode="auto">
          <a:xfrm>
            <a:off x="-1" y="2"/>
            <a:ext cx="12192001" cy="6949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userDrawn="1"/>
        </p:nvSpPr>
        <p:spPr>
          <a:xfrm>
            <a:off x="8941412" y="5496531"/>
            <a:ext cx="2862491" cy="1175707"/>
          </a:xfrm>
          <a:prstGeom prst="rect">
            <a:avLst/>
          </a:prstGeom>
        </p:spPr>
        <p:txBody>
          <a:bodyPr wrap="square" lIns="91438" tIns="45719" rIns="91438" bIns="45719">
            <a:spAutoFit/>
          </a:bodyPr>
          <a:lstStyle/>
          <a:p>
            <a:pPr marL="0" marR="0" lvl="0" indent="0" algn="r" defTabSz="932719" rtl="0" eaLnBrk="1" fontAlgn="auto" latinLnBrk="0" hangingPunct="1">
              <a:lnSpc>
                <a:spcPct val="80000"/>
              </a:lnSpc>
              <a:spcBef>
                <a:spcPts val="0"/>
              </a:spcBef>
              <a:spcAft>
                <a:spcPts val="0"/>
              </a:spcAft>
              <a:buClrTx/>
              <a:buSzTx/>
              <a:buFontTx/>
              <a:buNone/>
              <a:tabLst/>
              <a:defRPr/>
            </a:pPr>
            <a:br>
              <a:rPr kumimoji="0" lang="en-US" sz="4400" b="0" i="0" u="none" strike="noStrike" kern="1200" cap="none" spc="-100" normalizeH="0" baseline="0" noProof="0">
                <a:ln>
                  <a:noFill/>
                </a:ln>
                <a:gradFill>
                  <a:gsLst>
                    <a:gs pos="0">
                      <a:srgbClr val="FBFBFB"/>
                    </a:gs>
                    <a:gs pos="100000">
                      <a:srgbClr val="FBFBFB"/>
                    </a:gs>
                  </a:gsLst>
                  <a:lin ang="5400000" scaled="0"/>
                </a:gradFill>
                <a:effectLst/>
                <a:uLnTx/>
                <a:uFillTx/>
                <a:latin typeface="Segoe UI Light" pitchFamily="34" charset="0"/>
                <a:ea typeface="+mn-ea"/>
                <a:cs typeface="+mn-cs"/>
              </a:rPr>
            </a:br>
            <a:r>
              <a:rPr kumimoji="0" lang="en-US" sz="4400" b="0" i="0" u="none" strike="noStrike" kern="1200" cap="none" spc="-100" normalizeH="0" baseline="0" noProof="0">
                <a:ln>
                  <a:noFill/>
                </a:ln>
                <a:gradFill>
                  <a:gsLst>
                    <a:gs pos="0">
                      <a:srgbClr val="FBFBFB"/>
                    </a:gs>
                    <a:gs pos="100000">
                      <a:srgbClr val="FBFBFB"/>
                    </a:gs>
                  </a:gsLst>
                  <a:lin ang="5400000" scaled="0"/>
                </a:gradFill>
                <a:effectLst/>
                <a:uLnTx/>
                <a:uFillTx/>
                <a:latin typeface="Segoe UI Light" pitchFamily="34" charset="0"/>
                <a:ea typeface="+mn-ea"/>
                <a:cs typeface="+mn-cs"/>
              </a:rPr>
              <a:t>Section Title</a:t>
            </a:r>
          </a:p>
        </p:txBody>
      </p:sp>
    </p:spTree>
    <p:extLst>
      <p:ext uri="{BB962C8B-B14F-4D97-AF65-F5344CB8AC3E}">
        <p14:creationId xmlns:p14="http://schemas.microsoft.com/office/powerpoint/2010/main" val="291871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a:stretch/>
        </p:blipFill>
        <p:spPr bwMode="auto">
          <a:xfrm>
            <a:off x="2" y="-2"/>
            <a:ext cx="12322729" cy="6858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userDrawn="1"/>
        </p:nvSpPr>
        <p:spPr>
          <a:xfrm>
            <a:off x="8941412" y="5496531"/>
            <a:ext cx="2862491" cy="1175707"/>
          </a:xfrm>
          <a:prstGeom prst="rect">
            <a:avLst/>
          </a:prstGeom>
        </p:spPr>
        <p:txBody>
          <a:bodyPr wrap="square" lIns="91438" tIns="45719" rIns="91438" bIns="45719">
            <a:spAutoFit/>
          </a:bodyPr>
          <a:lstStyle/>
          <a:p>
            <a:pPr marL="0" marR="0" lvl="0" indent="0" algn="r" defTabSz="932719" rtl="0" eaLnBrk="1" fontAlgn="auto" latinLnBrk="0" hangingPunct="1">
              <a:lnSpc>
                <a:spcPct val="80000"/>
              </a:lnSpc>
              <a:spcBef>
                <a:spcPts val="0"/>
              </a:spcBef>
              <a:spcAft>
                <a:spcPts val="0"/>
              </a:spcAft>
              <a:buClrTx/>
              <a:buSzTx/>
              <a:buFontTx/>
              <a:buNone/>
              <a:tabLst/>
              <a:defRPr/>
            </a:pPr>
            <a:br>
              <a:rPr kumimoji="0" lang="en-US" sz="4400" b="0" i="0" u="none" strike="noStrike" kern="1200" cap="none" spc="-100" normalizeH="0" baseline="0" noProof="0">
                <a:ln>
                  <a:noFill/>
                </a:ln>
                <a:solidFill>
                  <a:srgbClr val="FFFFFF"/>
                </a:solidFill>
                <a:effectLst/>
                <a:uLnTx/>
                <a:uFillTx/>
                <a:latin typeface="Segoe UI Light" pitchFamily="34" charset="0"/>
                <a:ea typeface="+mn-ea"/>
                <a:cs typeface="+mn-cs"/>
              </a:rPr>
            </a:br>
            <a:r>
              <a:rPr kumimoji="0" lang="en-US" sz="4400" b="0" i="0" u="none" strike="noStrike" kern="1200" cap="none" spc="-100" normalizeH="0" baseline="0" noProof="0">
                <a:ln>
                  <a:noFill/>
                </a:ln>
                <a:solidFill>
                  <a:srgbClr val="FFFFFF"/>
                </a:solidFill>
                <a:effectLst/>
                <a:uLnTx/>
                <a:uFillTx/>
                <a:latin typeface="Segoe UI Light" pitchFamily="34" charset="0"/>
                <a:ea typeface="+mn-ea"/>
                <a:cs typeface="+mn-cs"/>
              </a:rPr>
              <a:t>Section Title</a:t>
            </a:r>
          </a:p>
        </p:txBody>
      </p:sp>
    </p:spTree>
    <p:extLst>
      <p:ext uri="{BB962C8B-B14F-4D97-AF65-F5344CB8AC3E}">
        <p14:creationId xmlns:p14="http://schemas.microsoft.com/office/powerpoint/2010/main" val="2095221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3_Custom Layout">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3" y="3083655"/>
            <a:ext cx="3223860" cy="690695"/>
          </a:xfrm>
          <a:prstGeom prst="rect">
            <a:avLst/>
          </a:prstGeom>
        </p:spPr>
      </p:pic>
      <p:sp>
        <p:nvSpPr>
          <p:cNvPr id="4" name="Text Box 3"/>
          <p:cNvSpPr txBox="1">
            <a:spLocks noChangeArrowheads="1"/>
          </p:cNvSpPr>
          <p:nvPr userDrawn="1"/>
        </p:nvSpPr>
        <p:spPr bwMode="blackWhite">
          <a:xfrm>
            <a:off x="267685" y="5960378"/>
            <a:ext cx="10758655" cy="618631"/>
          </a:xfrm>
          <a:prstGeom prst="rect">
            <a:avLst/>
          </a:prstGeom>
          <a:noFill/>
          <a:ln w="12700">
            <a:noFill/>
            <a:miter lim="800000"/>
            <a:headEnd type="none" w="sm" len="sm"/>
            <a:tailEnd type="none" w="sm" len="sm"/>
          </a:ln>
          <a:effectLst/>
        </p:spPr>
        <p:txBody>
          <a:bodyPr vert="horz" wrap="square" lIns="182875" tIns="146300" rIns="182875" bIns="146300" numCol="1" anchor="t" anchorCtr="0" compatLnSpc="1">
            <a:prstTxWarp prst="textNoShape">
              <a:avLst/>
            </a:prstTxWarp>
            <a:spAutoFit/>
          </a:bodyPr>
          <a:lstStyle/>
          <a:p>
            <a:pPr marL="0" marR="0" lvl="0" indent="0" algn="l" defTabSz="93226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3226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15678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2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Questions</a:t>
            </a:r>
          </a:p>
        </p:txBody>
      </p:sp>
      <p:sp>
        <p:nvSpPr>
          <p:cNvPr id="3" name="Text Placeholder 2"/>
          <p:cNvSpPr>
            <a:spLocks noGrp="1"/>
          </p:cNvSpPr>
          <p:nvPr>
            <p:ph type="body" sz="quarter" idx="14"/>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4718" y="462634"/>
            <a:ext cx="1522404" cy="326167"/>
          </a:xfrm>
          <a:prstGeom prst="rect">
            <a:avLst/>
          </a:prstGeom>
        </p:spPr>
      </p:pic>
      <p:sp>
        <p:nvSpPr>
          <p:cNvPr id="2" name="Rectangle 1"/>
          <p:cNvSpPr/>
          <p:nvPr userDrawn="1"/>
        </p:nvSpPr>
        <p:spPr bwMode="auto">
          <a:xfrm>
            <a:off x="6813132" y="1"/>
            <a:ext cx="5378869" cy="6858000"/>
          </a:xfrm>
          <a:prstGeom prst="rect">
            <a:avLst/>
          </a:prstGeom>
          <a:solidFill>
            <a:schemeClr val="accent3"/>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BCF2"/>
              </a:solidFill>
              <a:effectLst/>
              <a:uLnTx/>
              <a:uFillTx/>
              <a:latin typeface="Segoe UI"/>
              <a:ea typeface="Segoe UI" pitchFamily="34" charset="0"/>
              <a:cs typeface="Segoe UI" pitchFamily="34" charset="0"/>
            </a:endParaRPr>
          </a:p>
        </p:txBody>
      </p:sp>
      <p:sp>
        <p:nvSpPr>
          <p:cNvPr id="10" name="Freeform 52"/>
          <p:cNvSpPr>
            <a:spLocks noEditPoints="1"/>
          </p:cNvSpPr>
          <p:nvPr userDrawn="1"/>
        </p:nvSpPr>
        <p:spPr bwMode="black">
          <a:xfrm>
            <a:off x="7412285" y="1408504"/>
            <a:ext cx="4180563" cy="3933257"/>
          </a:xfrm>
          <a:custGeom>
            <a:avLst/>
            <a:gdLst>
              <a:gd name="T0" fmla="*/ 76 w 153"/>
              <a:gd name="T1" fmla="*/ 9 h 144"/>
              <a:gd name="T2" fmla="*/ 15 w 153"/>
              <a:gd name="T3" fmla="*/ 63 h 144"/>
              <a:gd name="T4" fmla="*/ 27 w 153"/>
              <a:gd name="T5" fmla="*/ 109 h 144"/>
              <a:gd name="T6" fmla="*/ 68 w 153"/>
              <a:gd name="T7" fmla="*/ 133 h 144"/>
              <a:gd name="T8" fmla="*/ 77 w 153"/>
              <a:gd name="T9" fmla="*/ 134 h 144"/>
              <a:gd name="T10" fmla="*/ 138 w 153"/>
              <a:gd name="T11" fmla="*/ 80 h 144"/>
              <a:gd name="T12" fmla="*/ 126 w 153"/>
              <a:gd name="T13" fmla="*/ 34 h 144"/>
              <a:gd name="T14" fmla="*/ 85 w 153"/>
              <a:gd name="T15" fmla="*/ 10 h 144"/>
              <a:gd name="T16" fmla="*/ 76 w 153"/>
              <a:gd name="T17" fmla="*/ 9 h 144"/>
              <a:gd name="T18" fmla="*/ 76 w 153"/>
              <a:gd name="T19" fmla="*/ 0 h 144"/>
              <a:gd name="T20" fmla="*/ 86 w 153"/>
              <a:gd name="T21" fmla="*/ 0 h 144"/>
              <a:gd name="T22" fmla="*/ 148 w 153"/>
              <a:gd name="T23" fmla="*/ 81 h 144"/>
              <a:gd name="T24" fmla="*/ 77 w 153"/>
              <a:gd name="T25" fmla="*/ 144 h 144"/>
              <a:gd name="T26" fmla="*/ 67 w 153"/>
              <a:gd name="T27" fmla="*/ 143 h 144"/>
              <a:gd name="T28" fmla="*/ 5 w 153"/>
              <a:gd name="T29" fmla="*/ 62 h 144"/>
              <a:gd name="T30" fmla="*/ 76 w 153"/>
              <a:gd name="T31" fmla="*/ 0 h 144"/>
              <a:gd name="T32" fmla="*/ 53 w 153"/>
              <a:gd name="T33" fmla="*/ 48 h 144"/>
              <a:gd name="T34" fmla="*/ 58 w 153"/>
              <a:gd name="T35" fmla="*/ 40 h 144"/>
              <a:gd name="T36" fmla="*/ 66 w 153"/>
              <a:gd name="T37" fmla="*/ 34 h 144"/>
              <a:gd name="T38" fmla="*/ 76 w 153"/>
              <a:gd name="T39" fmla="*/ 32 h 144"/>
              <a:gd name="T40" fmla="*/ 89 w 153"/>
              <a:gd name="T41" fmla="*/ 34 h 144"/>
              <a:gd name="T42" fmla="*/ 96 w 153"/>
              <a:gd name="T43" fmla="*/ 40 h 144"/>
              <a:gd name="T44" fmla="*/ 101 w 153"/>
              <a:gd name="T45" fmla="*/ 46 h 144"/>
              <a:gd name="T46" fmla="*/ 102 w 153"/>
              <a:gd name="T47" fmla="*/ 52 h 144"/>
              <a:gd name="T48" fmla="*/ 101 w 153"/>
              <a:gd name="T49" fmla="*/ 61 h 144"/>
              <a:gd name="T50" fmla="*/ 98 w 153"/>
              <a:gd name="T51" fmla="*/ 66 h 144"/>
              <a:gd name="T52" fmla="*/ 93 w 153"/>
              <a:gd name="T53" fmla="*/ 70 h 144"/>
              <a:gd name="T54" fmla="*/ 89 w 153"/>
              <a:gd name="T55" fmla="*/ 73 h 144"/>
              <a:gd name="T56" fmla="*/ 85 w 153"/>
              <a:gd name="T57" fmla="*/ 77 h 144"/>
              <a:gd name="T58" fmla="*/ 83 w 153"/>
              <a:gd name="T59" fmla="*/ 82 h 144"/>
              <a:gd name="T60" fmla="*/ 83 w 153"/>
              <a:gd name="T61" fmla="*/ 86 h 144"/>
              <a:gd name="T62" fmla="*/ 69 w 153"/>
              <a:gd name="T63" fmla="*/ 86 h 144"/>
              <a:gd name="T64" fmla="*/ 69 w 153"/>
              <a:gd name="T65" fmla="*/ 81 h 144"/>
              <a:gd name="T66" fmla="*/ 71 w 153"/>
              <a:gd name="T67" fmla="*/ 74 h 144"/>
              <a:gd name="T68" fmla="*/ 74 w 153"/>
              <a:gd name="T69" fmla="*/ 69 h 144"/>
              <a:gd name="T70" fmla="*/ 78 w 153"/>
              <a:gd name="T71" fmla="*/ 65 h 144"/>
              <a:gd name="T72" fmla="*/ 82 w 153"/>
              <a:gd name="T73" fmla="*/ 62 h 144"/>
              <a:gd name="T74" fmla="*/ 85 w 153"/>
              <a:gd name="T75" fmla="*/ 59 h 144"/>
              <a:gd name="T76" fmla="*/ 86 w 153"/>
              <a:gd name="T77" fmla="*/ 54 h 144"/>
              <a:gd name="T78" fmla="*/ 83 w 153"/>
              <a:gd name="T79" fmla="*/ 47 h 144"/>
              <a:gd name="T80" fmla="*/ 77 w 153"/>
              <a:gd name="T81" fmla="*/ 45 h 144"/>
              <a:gd name="T82" fmla="*/ 72 w 153"/>
              <a:gd name="T83" fmla="*/ 46 h 144"/>
              <a:gd name="T84" fmla="*/ 69 w 153"/>
              <a:gd name="T85" fmla="*/ 49 h 144"/>
              <a:gd name="T86" fmla="*/ 67 w 153"/>
              <a:gd name="T87" fmla="*/ 53 h 144"/>
              <a:gd name="T88" fmla="*/ 66 w 153"/>
              <a:gd name="T89" fmla="*/ 58 h 144"/>
              <a:gd name="T90" fmla="*/ 51 w 153"/>
              <a:gd name="T91" fmla="*/ 58 h 144"/>
              <a:gd name="T92" fmla="*/ 53 w 153"/>
              <a:gd name="T93" fmla="*/ 48 h 144"/>
              <a:gd name="T94" fmla="*/ 84 w 153"/>
              <a:gd name="T95" fmla="*/ 101 h 144"/>
              <a:gd name="T96" fmla="*/ 76 w 153"/>
              <a:gd name="T97" fmla="*/ 92 h 144"/>
              <a:gd name="T98" fmla="*/ 68 w 153"/>
              <a:gd name="T99" fmla="*/ 101 h 144"/>
              <a:gd name="T100" fmla="*/ 76 w 153"/>
              <a:gd name="T101" fmla="*/ 109 h 144"/>
              <a:gd name="T102" fmla="*/ 84 w 153"/>
              <a:gd name="T103" fmla="*/ 10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44">
                <a:moveTo>
                  <a:pt x="76" y="9"/>
                </a:moveTo>
                <a:cubicBezTo>
                  <a:pt x="45" y="9"/>
                  <a:pt x="19" y="32"/>
                  <a:pt x="15" y="63"/>
                </a:cubicBezTo>
                <a:cubicBezTo>
                  <a:pt x="12" y="80"/>
                  <a:pt x="17" y="96"/>
                  <a:pt x="27" y="109"/>
                </a:cubicBezTo>
                <a:cubicBezTo>
                  <a:pt x="37" y="123"/>
                  <a:pt x="52" y="131"/>
                  <a:pt x="68" y="133"/>
                </a:cubicBezTo>
                <a:cubicBezTo>
                  <a:pt x="71" y="134"/>
                  <a:pt x="74" y="134"/>
                  <a:pt x="77" y="134"/>
                </a:cubicBezTo>
                <a:cubicBezTo>
                  <a:pt x="108" y="134"/>
                  <a:pt x="134" y="111"/>
                  <a:pt x="138" y="80"/>
                </a:cubicBezTo>
                <a:cubicBezTo>
                  <a:pt x="141" y="63"/>
                  <a:pt x="136" y="47"/>
                  <a:pt x="126" y="34"/>
                </a:cubicBezTo>
                <a:cubicBezTo>
                  <a:pt x="116" y="20"/>
                  <a:pt x="101" y="12"/>
                  <a:pt x="85" y="10"/>
                </a:cubicBezTo>
                <a:cubicBezTo>
                  <a:pt x="82" y="9"/>
                  <a:pt x="79" y="9"/>
                  <a:pt x="76" y="9"/>
                </a:cubicBezTo>
                <a:moveTo>
                  <a:pt x="76" y="0"/>
                </a:moveTo>
                <a:cubicBezTo>
                  <a:pt x="80" y="0"/>
                  <a:pt x="83" y="0"/>
                  <a:pt x="86" y="0"/>
                </a:cubicBezTo>
                <a:cubicBezTo>
                  <a:pt x="125" y="6"/>
                  <a:pt x="153" y="42"/>
                  <a:pt x="148" y="81"/>
                </a:cubicBezTo>
                <a:cubicBezTo>
                  <a:pt x="143" y="117"/>
                  <a:pt x="112" y="144"/>
                  <a:pt x="77" y="144"/>
                </a:cubicBezTo>
                <a:cubicBezTo>
                  <a:pt x="73" y="144"/>
                  <a:pt x="70" y="143"/>
                  <a:pt x="67" y="143"/>
                </a:cubicBezTo>
                <a:cubicBezTo>
                  <a:pt x="28" y="138"/>
                  <a:pt x="0" y="101"/>
                  <a:pt x="5" y="62"/>
                </a:cubicBezTo>
                <a:cubicBezTo>
                  <a:pt x="10" y="26"/>
                  <a:pt x="41" y="0"/>
                  <a:pt x="76" y="0"/>
                </a:cubicBezTo>
                <a:moveTo>
                  <a:pt x="53" y="48"/>
                </a:moveTo>
                <a:cubicBezTo>
                  <a:pt x="54" y="45"/>
                  <a:pt x="56" y="42"/>
                  <a:pt x="58" y="40"/>
                </a:cubicBezTo>
                <a:cubicBezTo>
                  <a:pt x="60" y="37"/>
                  <a:pt x="63" y="36"/>
                  <a:pt x="66" y="34"/>
                </a:cubicBezTo>
                <a:cubicBezTo>
                  <a:pt x="69" y="33"/>
                  <a:pt x="72" y="32"/>
                  <a:pt x="76" y="32"/>
                </a:cubicBezTo>
                <a:cubicBezTo>
                  <a:pt x="81" y="32"/>
                  <a:pt x="85" y="33"/>
                  <a:pt x="89" y="34"/>
                </a:cubicBezTo>
                <a:cubicBezTo>
                  <a:pt x="92" y="36"/>
                  <a:pt x="94" y="38"/>
                  <a:pt x="96" y="40"/>
                </a:cubicBezTo>
                <a:cubicBezTo>
                  <a:pt x="98" y="42"/>
                  <a:pt x="100" y="44"/>
                  <a:pt x="101" y="46"/>
                </a:cubicBezTo>
                <a:cubicBezTo>
                  <a:pt x="102" y="48"/>
                  <a:pt x="102" y="50"/>
                  <a:pt x="102" y="52"/>
                </a:cubicBezTo>
                <a:cubicBezTo>
                  <a:pt x="102" y="56"/>
                  <a:pt x="102" y="59"/>
                  <a:pt x="101" y="61"/>
                </a:cubicBezTo>
                <a:cubicBezTo>
                  <a:pt x="100" y="63"/>
                  <a:pt x="99" y="65"/>
                  <a:pt x="98" y="66"/>
                </a:cubicBezTo>
                <a:cubicBezTo>
                  <a:pt x="96" y="68"/>
                  <a:pt x="95" y="69"/>
                  <a:pt x="93" y="70"/>
                </a:cubicBezTo>
                <a:cubicBezTo>
                  <a:pt x="92" y="71"/>
                  <a:pt x="90" y="72"/>
                  <a:pt x="89" y="73"/>
                </a:cubicBezTo>
                <a:cubicBezTo>
                  <a:pt x="88" y="74"/>
                  <a:pt x="86" y="76"/>
                  <a:pt x="85" y="77"/>
                </a:cubicBezTo>
                <a:cubicBezTo>
                  <a:pt x="84" y="78"/>
                  <a:pt x="83" y="80"/>
                  <a:pt x="83" y="82"/>
                </a:cubicBezTo>
                <a:cubicBezTo>
                  <a:pt x="83" y="86"/>
                  <a:pt x="83" y="86"/>
                  <a:pt x="83" y="86"/>
                </a:cubicBezTo>
                <a:cubicBezTo>
                  <a:pt x="69" y="86"/>
                  <a:pt x="69" y="86"/>
                  <a:pt x="69" y="86"/>
                </a:cubicBezTo>
                <a:cubicBezTo>
                  <a:pt x="69" y="81"/>
                  <a:pt x="69" y="81"/>
                  <a:pt x="69" y="81"/>
                </a:cubicBezTo>
                <a:cubicBezTo>
                  <a:pt x="69" y="78"/>
                  <a:pt x="70" y="76"/>
                  <a:pt x="71" y="74"/>
                </a:cubicBezTo>
                <a:cubicBezTo>
                  <a:pt x="72" y="72"/>
                  <a:pt x="73" y="70"/>
                  <a:pt x="74" y="69"/>
                </a:cubicBezTo>
                <a:cubicBezTo>
                  <a:pt x="75" y="67"/>
                  <a:pt x="77" y="66"/>
                  <a:pt x="78" y="65"/>
                </a:cubicBezTo>
                <a:cubicBezTo>
                  <a:pt x="79" y="64"/>
                  <a:pt x="81" y="63"/>
                  <a:pt x="82" y="62"/>
                </a:cubicBezTo>
                <a:cubicBezTo>
                  <a:pt x="83" y="61"/>
                  <a:pt x="84" y="60"/>
                  <a:pt x="85" y="59"/>
                </a:cubicBezTo>
                <a:cubicBezTo>
                  <a:pt x="86" y="57"/>
                  <a:pt x="86" y="56"/>
                  <a:pt x="86" y="54"/>
                </a:cubicBezTo>
                <a:cubicBezTo>
                  <a:pt x="86" y="51"/>
                  <a:pt x="85" y="48"/>
                  <a:pt x="83" y="47"/>
                </a:cubicBezTo>
                <a:cubicBezTo>
                  <a:pt x="82" y="45"/>
                  <a:pt x="80" y="45"/>
                  <a:pt x="77" y="45"/>
                </a:cubicBezTo>
                <a:cubicBezTo>
                  <a:pt x="75" y="45"/>
                  <a:pt x="73" y="45"/>
                  <a:pt x="72" y="46"/>
                </a:cubicBezTo>
                <a:cubicBezTo>
                  <a:pt x="71" y="46"/>
                  <a:pt x="70" y="47"/>
                  <a:pt x="69" y="49"/>
                </a:cubicBezTo>
                <a:cubicBezTo>
                  <a:pt x="68" y="50"/>
                  <a:pt x="67" y="51"/>
                  <a:pt x="67" y="53"/>
                </a:cubicBezTo>
                <a:cubicBezTo>
                  <a:pt x="66" y="54"/>
                  <a:pt x="66" y="56"/>
                  <a:pt x="66" y="58"/>
                </a:cubicBezTo>
                <a:cubicBezTo>
                  <a:pt x="51" y="58"/>
                  <a:pt x="51" y="58"/>
                  <a:pt x="51" y="58"/>
                </a:cubicBezTo>
                <a:cubicBezTo>
                  <a:pt x="51" y="54"/>
                  <a:pt x="52" y="51"/>
                  <a:pt x="53" y="48"/>
                </a:cubicBezTo>
                <a:moveTo>
                  <a:pt x="84" y="101"/>
                </a:moveTo>
                <a:cubicBezTo>
                  <a:pt x="84" y="96"/>
                  <a:pt x="80" y="92"/>
                  <a:pt x="76" y="92"/>
                </a:cubicBezTo>
                <a:cubicBezTo>
                  <a:pt x="71" y="92"/>
                  <a:pt x="68" y="96"/>
                  <a:pt x="68" y="101"/>
                </a:cubicBezTo>
                <a:cubicBezTo>
                  <a:pt x="68" y="105"/>
                  <a:pt x="71" y="109"/>
                  <a:pt x="76" y="109"/>
                </a:cubicBezTo>
                <a:cubicBezTo>
                  <a:pt x="80" y="109"/>
                  <a:pt x="84" y="105"/>
                  <a:pt x="84" y="1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35719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1545127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p:cSld name="4_Section Header- Green">
    <p:spTree>
      <p:nvGrpSpPr>
        <p:cNvPr id="1" name=""/>
        <p:cNvGrpSpPr/>
        <p:nvPr/>
      </p:nvGrpSpPr>
      <p:grpSpPr>
        <a:xfrm>
          <a:off x="0" y="0"/>
          <a:ext cx="0" cy="0"/>
          <a:chOff x="0" y="0"/>
          <a:chExt cx="0" cy="0"/>
        </a:xfrm>
      </p:grpSpPr>
      <p:sp>
        <p:nvSpPr>
          <p:cNvPr id="8" name="Rectangle 7"/>
          <p:cNvSpPr/>
          <p:nvPr/>
        </p:nvSpPr>
        <p:spPr>
          <a:xfrm>
            <a:off x="1" y="1"/>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4356" tIns="62177" rIns="124356" bIns="62177"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6" name="Title 1"/>
          <p:cNvSpPr>
            <a:spLocks noGrp="1"/>
          </p:cNvSpPr>
          <p:nvPr>
            <p:ph type="title" hasCustomPrompt="1"/>
          </p:nvPr>
        </p:nvSpPr>
        <p:spPr>
          <a:xfrm>
            <a:off x="304801" y="914399"/>
            <a:ext cx="11582400" cy="1371600"/>
          </a:xfrm>
        </p:spPr>
        <p:txBody>
          <a:bodyPr anchor="ctr" anchorCtr="0"/>
          <a:lstStyle>
            <a:lvl1pPr algn="l">
              <a:defRPr sz="8300" b="0" cap="none" baseline="0">
                <a:solidFill>
                  <a:schemeClr val="bg1"/>
                </a:solidFill>
              </a:defRPr>
            </a:lvl1pPr>
          </a:lstStyle>
          <a:p>
            <a:r>
              <a:rPr lang="en-US"/>
              <a:t>Click To Edit Title Style</a:t>
            </a:r>
          </a:p>
        </p:txBody>
      </p:sp>
      <p:sp>
        <p:nvSpPr>
          <p:cNvPr id="7" name="Text Placeholder 2"/>
          <p:cNvSpPr>
            <a:spLocks noGrp="1"/>
          </p:cNvSpPr>
          <p:nvPr>
            <p:ph type="body" idx="1" hasCustomPrompt="1"/>
          </p:nvPr>
        </p:nvSpPr>
        <p:spPr>
          <a:xfrm>
            <a:off x="304801" y="2286000"/>
            <a:ext cx="11582400" cy="457200"/>
          </a:xfrm>
        </p:spPr>
        <p:txBody>
          <a:bodyPr lIns="0" anchor="ctr">
            <a:normAutofit/>
          </a:bodyPr>
          <a:lstStyle>
            <a:lvl1pPr marL="0" indent="0">
              <a:buNone/>
              <a:defRPr sz="3300" spc="-95" baseline="0">
                <a:solidFill>
                  <a:schemeClr val="accent1"/>
                </a:solidFill>
              </a:defRPr>
            </a:lvl1pPr>
            <a:lvl2pPr marL="621776" indent="0">
              <a:buNone/>
              <a:defRPr sz="2400">
                <a:solidFill>
                  <a:schemeClr val="tx1">
                    <a:tint val="75000"/>
                  </a:schemeClr>
                </a:solidFill>
              </a:defRPr>
            </a:lvl2pPr>
            <a:lvl3pPr marL="1243553" indent="0">
              <a:buNone/>
              <a:defRPr sz="2300">
                <a:solidFill>
                  <a:schemeClr val="tx1">
                    <a:tint val="75000"/>
                  </a:schemeClr>
                </a:solidFill>
              </a:defRPr>
            </a:lvl3pPr>
            <a:lvl4pPr marL="1865329" indent="0">
              <a:buNone/>
              <a:defRPr sz="1900">
                <a:solidFill>
                  <a:schemeClr val="tx1">
                    <a:tint val="75000"/>
                  </a:schemeClr>
                </a:solidFill>
              </a:defRPr>
            </a:lvl4pPr>
            <a:lvl5pPr marL="2487106" indent="0">
              <a:buNone/>
              <a:defRPr sz="1900">
                <a:solidFill>
                  <a:schemeClr val="tx1">
                    <a:tint val="75000"/>
                  </a:schemeClr>
                </a:solidFill>
              </a:defRPr>
            </a:lvl5pPr>
            <a:lvl6pPr marL="3108882" indent="0">
              <a:buNone/>
              <a:defRPr sz="1900">
                <a:solidFill>
                  <a:schemeClr val="tx1">
                    <a:tint val="75000"/>
                  </a:schemeClr>
                </a:solidFill>
              </a:defRPr>
            </a:lvl6pPr>
            <a:lvl7pPr marL="3730659" indent="0">
              <a:buNone/>
              <a:defRPr sz="1900">
                <a:solidFill>
                  <a:schemeClr val="tx1">
                    <a:tint val="75000"/>
                  </a:schemeClr>
                </a:solidFill>
              </a:defRPr>
            </a:lvl7pPr>
            <a:lvl8pPr marL="4352435" indent="0">
              <a:buNone/>
              <a:defRPr sz="1900">
                <a:solidFill>
                  <a:schemeClr val="tx1">
                    <a:tint val="75000"/>
                  </a:schemeClr>
                </a:solidFill>
              </a:defRPr>
            </a:lvl8pPr>
            <a:lvl9pPr marL="4974212" indent="0">
              <a:buNone/>
              <a:defRPr sz="1900">
                <a:solidFill>
                  <a:schemeClr val="tx1">
                    <a:tint val="75000"/>
                  </a:schemeClr>
                </a:solidFill>
              </a:defRPr>
            </a:lvl9pPr>
          </a:lstStyle>
          <a:p>
            <a:pPr lvl="0"/>
            <a:r>
              <a:rPr lang="en-US"/>
              <a:t>CLICK TO EDIT MASTER TEXT STYLES</a:t>
            </a:r>
          </a:p>
        </p:txBody>
      </p:sp>
      <p:sp>
        <p:nvSpPr>
          <p:cNvPr id="11" name="TextBox 10"/>
          <p:cNvSpPr txBox="1"/>
          <p:nvPr userDrawn="1"/>
        </p:nvSpPr>
        <p:spPr>
          <a:xfrm>
            <a:off x="9592020"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Tree>
    <p:extLst>
      <p:ext uri="{BB962C8B-B14F-4D97-AF65-F5344CB8AC3E}">
        <p14:creationId xmlns:p14="http://schemas.microsoft.com/office/powerpoint/2010/main" val="65778817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Objectives-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181655" y="560173"/>
            <a:ext cx="6186883" cy="1090827"/>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Objectives</a:t>
            </a:r>
          </a:p>
        </p:txBody>
      </p:sp>
      <p:sp>
        <p:nvSpPr>
          <p:cNvPr id="13" name="Text Placeholder 2"/>
          <p:cNvSpPr>
            <a:spLocks noGrp="1"/>
          </p:cNvSpPr>
          <p:nvPr>
            <p:ph type="body" sz="quarter" idx="14" hasCustomPrompt="1"/>
          </p:nvPr>
        </p:nvSpPr>
        <p:spPr bwMode="ltGray">
          <a:xfrm>
            <a:off x="181655" y="1937293"/>
            <a:ext cx="6186883" cy="1789991"/>
          </a:xfrm>
        </p:spPr>
        <p:txBody>
          <a:bodyPr tIns="109725" bIns="109725">
            <a:noAutofit/>
          </a:bodyPr>
          <a:lstStyle>
            <a:lvl1pPr marL="457189" indent="-457189">
              <a:spcBef>
                <a:spcPts val="0"/>
              </a:spcBef>
              <a:buFont typeface="Arial" panose="020B0604020202020204" pitchFamily="34" charset="0"/>
              <a:buChar char="•"/>
              <a:defRPr sz="3200" baseline="0">
                <a:gradFill>
                  <a:gsLst>
                    <a:gs pos="1250">
                      <a:srgbClr val="FFFFFF"/>
                    </a:gs>
                    <a:gs pos="99000">
                      <a:srgbClr val="FFFFFF"/>
                    </a:gs>
                  </a:gsLst>
                  <a:lin ang="5400000" scaled="0"/>
                </a:gradFill>
              </a:defRPr>
            </a:lvl1pPr>
          </a:lstStyle>
          <a:p>
            <a:pPr lvl="0"/>
            <a:r>
              <a:rPr lang="en-US"/>
              <a:t>Click to add text</a:t>
            </a:r>
          </a:p>
          <a:p>
            <a:pPr lvl="0"/>
            <a:r>
              <a:rPr lang="en-US"/>
              <a:t>Click to add text</a:t>
            </a:r>
          </a:p>
          <a:p>
            <a:pPr lvl="0"/>
            <a:r>
              <a:rPr lang="en-US"/>
              <a:t>Click to add text</a:t>
            </a:r>
          </a:p>
        </p:txBody>
      </p:sp>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732336" y="0"/>
            <a:ext cx="5459664" cy="6858000"/>
          </a:xfrm>
          <a:prstGeom prst="rect">
            <a:avLst/>
          </a:prstGeom>
        </p:spPr>
      </p:pic>
    </p:spTree>
    <p:extLst>
      <p:ext uri="{BB962C8B-B14F-4D97-AF65-F5344CB8AC3E}">
        <p14:creationId xmlns:p14="http://schemas.microsoft.com/office/powerpoint/2010/main" val="1575745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ntent-Dk">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799" y="914401"/>
            <a:ext cx="5608320" cy="1177241"/>
          </a:xfrm>
          <a:prstGeom prst="rect">
            <a:avLst/>
          </a:prstGeom>
        </p:spPr>
        <p:txBody>
          <a:bodyPr/>
          <a:lstStyle>
            <a:lvl1pPr>
              <a:buClr>
                <a:schemeClr val="bg2"/>
              </a:buClr>
              <a:defRPr sz="2400">
                <a:solidFill>
                  <a:schemeClr val="bg2"/>
                </a:solidFill>
              </a:defRPr>
            </a:lvl1pPr>
            <a:lvl2pPr>
              <a:buClr>
                <a:schemeClr val="bg2"/>
              </a:buClr>
              <a:defRPr sz="2000">
                <a:solidFill>
                  <a:schemeClr val="bg2"/>
                </a:solidFill>
              </a:defRPr>
            </a:lvl2pPr>
            <a:lvl3pPr>
              <a:buClr>
                <a:schemeClr val="bg2"/>
              </a:buClr>
              <a:defRPr sz="1900">
                <a:solidFill>
                  <a:schemeClr val="bg2"/>
                </a:solidFill>
              </a:defRPr>
            </a:lvl3pPr>
            <a:lvl4pPr>
              <a:buClr>
                <a:schemeClr val="bg2"/>
              </a:buClr>
              <a:defRPr sz="1900">
                <a:solidFill>
                  <a:schemeClr val="bg2"/>
                </a:solidFill>
              </a:defRPr>
            </a:lvl4pPr>
            <a:lvl5pPr>
              <a:buClr>
                <a:schemeClr val="bg2"/>
              </a:buClr>
              <a:defRPr sz="1900">
                <a:solidFill>
                  <a:schemeClr val="bg2"/>
                </a:solidFill>
              </a:defRPr>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261100" y="914401"/>
            <a:ext cx="5608320" cy="1177241"/>
          </a:xfrm>
          <a:prstGeom prst="rect">
            <a:avLst/>
          </a:prstGeom>
        </p:spPr>
        <p:txBody>
          <a:bodyPr/>
          <a:lstStyle>
            <a:lvl1pPr>
              <a:buClr>
                <a:schemeClr val="bg2"/>
              </a:buClr>
              <a:defRPr sz="2400">
                <a:solidFill>
                  <a:schemeClr val="bg2"/>
                </a:solidFill>
              </a:defRPr>
            </a:lvl1pPr>
            <a:lvl2pPr>
              <a:buClr>
                <a:schemeClr val="bg2"/>
              </a:buClr>
              <a:defRPr sz="2000">
                <a:solidFill>
                  <a:schemeClr val="bg2"/>
                </a:solidFill>
              </a:defRPr>
            </a:lvl2pPr>
            <a:lvl3pPr>
              <a:buClr>
                <a:schemeClr val="bg2"/>
              </a:buClr>
              <a:defRPr sz="1900">
                <a:solidFill>
                  <a:schemeClr val="bg2"/>
                </a:solidFill>
              </a:defRPr>
            </a:lvl3pPr>
            <a:lvl4pPr>
              <a:buClr>
                <a:schemeClr val="bg2"/>
              </a:buClr>
              <a:defRPr sz="1900">
                <a:solidFill>
                  <a:schemeClr val="bg2"/>
                </a:solidFill>
              </a:defRPr>
            </a:lvl4pPr>
            <a:lvl5pPr>
              <a:buClr>
                <a:schemeClr val="bg2"/>
              </a:buClr>
              <a:defRPr sz="1900">
                <a:solidFill>
                  <a:schemeClr val="bg2"/>
                </a:solidFill>
              </a:defRPr>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p:nvPr>
        </p:nvSpPr>
        <p:spPr>
          <a:xfrm>
            <a:off x="304800" y="228600"/>
            <a:ext cx="11582400" cy="640080"/>
          </a:xfrm>
          <a:prstGeom prst="rect">
            <a:avLst/>
          </a:prstGeom>
        </p:spPr>
        <p:txBody>
          <a:bodyPr vert="horz" lIns="0" tIns="45719" rIns="0" bIns="45719" rtlCol="0" anchor="ctr">
            <a:noAutofit/>
          </a:bodyPr>
          <a:lstStyle/>
          <a:p>
            <a:r>
              <a:rPr lang="en-US"/>
              <a:t>Click to edit Master title style</a:t>
            </a:r>
          </a:p>
        </p:txBody>
      </p:sp>
      <p:sp>
        <p:nvSpPr>
          <p:cNvPr id="7" name="Footer Placeholder 12"/>
          <p:cNvSpPr>
            <a:spLocks noGrp="1"/>
          </p:cNvSpPr>
          <p:nvPr>
            <p:ph type="ftr" sz="quarter" idx="3"/>
          </p:nvPr>
        </p:nvSpPr>
        <p:spPr>
          <a:xfrm>
            <a:off x="4165600" y="6492240"/>
            <a:ext cx="3860800" cy="228600"/>
          </a:xfrm>
          <a:prstGeom prst="rect">
            <a:avLst/>
          </a:prstGeom>
        </p:spPr>
        <p:txBody>
          <a:bodyPr vert="horz" lIns="0" tIns="0" rIns="0" bIns="0" rtlCol="0" anchor="b"/>
          <a:lstStyle>
            <a:lvl1pPr algn="ctr">
              <a:defRPr sz="800">
                <a:solidFill>
                  <a:schemeClr val="bg2"/>
                </a:solidFill>
              </a:defRPr>
            </a:lvl1pP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D2D2D2"/>
              </a:solidFill>
              <a:effectLst/>
              <a:uLnTx/>
              <a:uFillTx/>
              <a:latin typeface="Segoe UI"/>
              <a:ea typeface="+mn-ea"/>
              <a:cs typeface="+mn-cs"/>
            </a:endParaRPr>
          </a:p>
        </p:txBody>
      </p:sp>
      <p:sp>
        <p:nvSpPr>
          <p:cNvPr id="8" name="Slide Number Placeholder 13"/>
          <p:cNvSpPr>
            <a:spLocks noGrp="1"/>
          </p:cNvSpPr>
          <p:nvPr>
            <p:ph type="sldNum" sz="quarter" idx="4"/>
          </p:nvPr>
        </p:nvSpPr>
        <p:spPr>
          <a:xfrm>
            <a:off x="9029700" y="6492240"/>
            <a:ext cx="2844800" cy="228600"/>
          </a:xfrm>
          <a:prstGeom prst="rect">
            <a:avLst/>
          </a:prstGeom>
        </p:spPr>
        <p:txBody>
          <a:bodyPr vert="horz" lIns="0" tIns="0" rIns="0" bIns="0" rtlCol="0" anchor="b"/>
          <a:lstStyle>
            <a:lvl1pPr algn="r">
              <a:defRPr sz="800">
                <a:solidFill>
                  <a:schemeClr val="bg2"/>
                </a:solidFill>
              </a:defRPr>
            </a:lvl1pPr>
          </a:lstStyle>
          <a:p>
            <a:pPr marL="0" marR="0" lvl="0" indent="0" algn="r" defTabSz="932719" rtl="0" eaLnBrk="1" fontAlgn="auto" latinLnBrk="0" hangingPunct="1">
              <a:lnSpc>
                <a:spcPct val="100000"/>
              </a:lnSpc>
              <a:spcBef>
                <a:spcPts val="0"/>
              </a:spcBef>
              <a:spcAft>
                <a:spcPts val="0"/>
              </a:spcAft>
              <a:buClrTx/>
              <a:buSzTx/>
              <a:buFontTx/>
              <a:buNone/>
              <a:tabLst/>
              <a:defRPr/>
            </a:pPr>
            <a:fld id="{5ED9C233-5591-4A30-8957-8EAAE243EB6C}" type="slidenum">
              <a:rPr kumimoji="0" lang="en-US" sz="800" b="0" i="0" u="none" strike="noStrike" kern="1200" cap="none" spc="0" normalizeH="0" baseline="0" noProof="0" smtClean="0">
                <a:ln>
                  <a:noFill/>
                </a:ln>
                <a:solidFill>
                  <a:srgbClr val="D2D2D2"/>
                </a:solidFill>
                <a:effectLst/>
                <a:uLnTx/>
                <a:uFillTx/>
                <a:latin typeface="Segoe UI"/>
                <a:ea typeface="+mn-ea"/>
                <a:cs typeface="+mn-cs"/>
              </a:rPr>
              <a:pPr marL="0" marR="0" lvl="0" indent="0" algn="r" defTabSz="932719"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D2D2D2"/>
              </a:solidFill>
              <a:effectLst/>
              <a:uLnTx/>
              <a:uFillTx/>
              <a:latin typeface="Segoe UI"/>
              <a:ea typeface="+mn-ea"/>
              <a:cs typeface="+mn-cs"/>
            </a:endParaRPr>
          </a:p>
        </p:txBody>
      </p:sp>
    </p:spTree>
    <p:extLst>
      <p:ext uri="{BB962C8B-B14F-4D97-AF65-F5344CB8AC3E}">
        <p14:creationId xmlns:p14="http://schemas.microsoft.com/office/powerpoint/2010/main" val="129844996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2_Objectives-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181655" y="560173"/>
            <a:ext cx="6186883" cy="1090827"/>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Objectives</a:t>
            </a:r>
          </a:p>
        </p:txBody>
      </p:sp>
      <p:sp>
        <p:nvSpPr>
          <p:cNvPr id="13" name="Text Placeholder 2"/>
          <p:cNvSpPr>
            <a:spLocks noGrp="1"/>
          </p:cNvSpPr>
          <p:nvPr>
            <p:ph type="body" sz="quarter" idx="14" hasCustomPrompt="1"/>
          </p:nvPr>
        </p:nvSpPr>
        <p:spPr bwMode="ltGray">
          <a:xfrm>
            <a:off x="181655" y="1937293"/>
            <a:ext cx="6186883" cy="1789991"/>
          </a:xfrm>
        </p:spPr>
        <p:txBody>
          <a:bodyPr tIns="109725" bIns="109725">
            <a:noAutofit/>
          </a:bodyPr>
          <a:lstStyle>
            <a:lvl1pPr marL="457189" indent="-457189">
              <a:spcBef>
                <a:spcPts val="0"/>
              </a:spcBef>
              <a:buFont typeface="Arial" panose="020B0604020202020204" pitchFamily="34" charset="0"/>
              <a:buChar char="•"/>
              <a:defRPr sz="3200" baseline="0">
                <a:gradFill>
                  <a:gsLst>
                    <a:gs pos="1250">
                      <a:srgbClr val="FFFFFF"/>
                    </a:gs>
                    <a:gs pos="99000">
                      <a:srgbClr val="FFFFFF"/>
                    </a:gs>
                  </a:gsLst>
                  <a:lin ang="5400000" scaled="0"/>
                </a:gradFill>
              </a:defRPr>
            </a:lvl1pPr>
          </a:lstStyle>
          <a:p>
            <a:pPr lvl="0"/>
            <a:r>
              <a:rPr lang="en-US"/>
              <a:t>Click to add text</a:t>
            </a:r>
          </a:p>
          <a:p>
            <a:pPr lvl="0"/>
            <a:r>
              <a:rPr lang="en-US"/>
              <a:t>Click to add text</a:t>
            </a:r>
          </a:p>
          <a:p>
            <a:pPr lvl="0"/>
            <a:r>
              <a:rPr lang="en-US"/>
              <a:t>Click to add text</a:t>
            </a:r>
          </a:p>
        </p:txBody>
      </p:sp>
      <p:pic>
        <p:nvPicPr>
          <p:cNvPr id="2" name="Picture 1"/>
          <p:cNvPicPr>
            <a:picLocks noChangeAspect="1"/>
          </p:cNvPicPr>
          <p:nvPr userDrawn="1"/>
        </p:nvPicPr>
        <p:blipFill>
          <a:blip r:embed="rId2"/>
          <a:stretch>
            <a:fillRect/>
          </a:stretch>
        </p:blipFill>
        <p:spPr>
          <a:xfrm>
            <a:off x="6729513" y="-595"/>
            <a:ext cx="5462489" cy="6858595"/>
          </a:xfrm>
          <a:prstGeom prst="rect">
            <a:avLst/>
          </a:prstGeom>
        </p:spPr>
      </p:pic>
    </p:spTree>
    <p:extLst>
      <p:ext uri="{BB962C8B-B14F-4D97-AF65-F5344CB8AC3E}">
        <p14:creationId xmlns:p14="http://schemas.microsoft.com/office/powerpoint/2010/main" val="1166942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Questions 1 Slide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Questions</a:t>
            </a:r>
          </a:p>
        </p:txBody>
      </p:sp>
      <p:sp>
        <p:nvSpPr>
          <p:cNvPr id="3" name="Text Placeholder 2"/>
          <p:cNvSpPr>
            <a:spLocks noGrp="1"/>
          </p:cNvSpPr>
          <p:nvPr>
            <p:ph type="body" sz="quarter" idx="14"/>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endParaRPr lang="en-US"/>
          </a:p>
        </p:txBody>
      </p:sp>
      <p:sp>
        <p:nvSpPr>
          <p:cNvPr id="6" name="Rectangle 5"/>
          <p:cNvSpPr/>
          <p:nvPr userDrawn="1"/>
        </p:nvSpPr>
        <p:spPr bwMode="auto">
          <a:xfrm>
            <a:off x="6813132" y="1"/>
            <a:ext cx="537886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BCF2"/>
              </a:solidFill>
              <a:effectLst/>
              <a:uLnTx/>
              <a:uFillTx/>
              <a:latin typeface="Segoe UI"/>
              <a:ea typeface="Segoe UI" pitchFamily="34" charset="0"/>
              <a:cs typeface="Segoe UI" pitchFamily="34" charset="0"/>
            </a:endParaRPr>
          </a:p>
        </p:txBody>
      </p:sp>
      <p:sp>
        <p:nvSpPr>
          <p:cNvPr id="8" name="Freeform 52"/>
          <p:cNvSpPr>
            <a:spLocks noEditPoints="1"/>
          </p:cNvSpPr>
          <p:nvPr userDrawn="1"/>
        </p:nvSpPr>
        <p:spPr bwMode="black">
          <a:xfrm>
            <a:off x="7412285" y="1408504"/>
            <a:ext cx="4180563" cy="3933257"/>
          </a:xfrm>
          <a:custGeom>
            <a:avLst/>
            <a:gdLst>
              <a:gd name="T0" fmla="*/ 76 w 153"/>
              <a:gd name="T1" fmla="*/ 9 h 144"/>
              <a:gd name="T2" fmla="*/ 15 w 153"/>
              <a:gd name="T3" fmla="*/ 63 h 144"/>
              <a:gd name="T4" fmla="*/ 27 w 153"/>
              <a:gd name="T5" fmla="*/ 109 h 144"/>
              <a:gd name="T6" fmla="*/ 68 w 153"/>
              <a:gd name="T7" fmla="*/ 133 h 144"/>
              <a:gd name="T8" fmla="*/ 77 w 153"/>
              <a:gd name="T9" fmla="*/ 134 h 144"/>
              <a:gd name="T10" fmla="*/ 138 w 153"/>
              <a:gd name="T11" fmla="*/ 80 h 144"/>
              <a:gd name="T12" fmla="*/ 126 w 153"/>
              <a:gd name="T13" fmla="*/ 34 h 144"/>
              <a:gd name="T14" fmla="*/ 85 w 153"/>
              <a:gd name="T15" fmla="*/ 10 h 144"/>
              <a:gd name="T16" fmla="*/ 76 w 153"/>
              <a:gd name="T17" fmla="*/ 9 h 144"/>
              <a:gd name="T18" fmla="*/ 76 w 153"/>
              <a:gd name="T19" fmla="*/ 0 h 144"/>
              <a:gd name="T20" fmla="*/ 86 w 153"/>
              <a:gd name="T21" fmla="*/ 0 h 144"/>
              <a:gd name="T22" fmla="*/ 148 w 153"/>
              <a:gd name="T23" fmla="*/ 81 h 144"/>
              <a:gd name="T24" fmla="*/ 77 w 153"/>
              <a:gd name="T25" fmla="*/ 144 h 144"/>
              <a:gd name="T26" fmla="*/ 67 w 153"/>
              <a:gd name="T27" fmla="*/ 143 h 144"/>
              <a:gd name="T28" fmla="*/ 5 w 153"/>
              <a:gd name="T29" fmla="*/ 62 h 144"/>
              <a:gd name="T30" fmla="*/ 76 w 153"/>
              <a:gd name="T31" fmla="*/ 0 h 144"/>
              <a:gd name="T32" fmla="*/ 53 w 153"/>
              <a:gd name="T33" fmla="*/ 48 h 144"/>
              <a:gd name="T34" fmla="*/ 58 w 153"/>
              <a:gd name="T35" fmla="*/ 40 h 144"/>
              <a:gd name="T36" fmla="*/ 66 w 153"/>
              <a:gd name="T37" fmla="*/ 34 h 144"/>
              <a:gd name="T38" fmla="*/ 76 w 153"/>
              <a:gd name="T39" fmla="*/ 32 h 144"/>
              <a:gd name="T40" fmla="*/ 89 w 153"/>
              <a:gd name="T41" fmla="*/ 34 h 144"/>
              <a:gd name="T42" fmla="*/ 96 w 153"/>
              <a:gd name="T43" fmla="*/ 40 h 144"/>
              <a:gd name="T44" fmla="*/ 101 w 153"/>
              <a:gd name="T45" fmla="*/ 46 h 144"/>
              <a:gd name="T46" fmla="*/ 102 w 153"/>
              <a:gd name="T47" fmla="*/ 52 h 144"/>
              <a:gd name="T48" fmla="*/ 101 w 153"/>
              <a:gd name="T49" fmla="*/ 61 h 144"/>
              <a:gd name="T50" fmla="*/ 98 w 153"/>
              <a:gd name="T51" fmla="*/ 66 h 144"/>
              <a:gd name="T52" fmla="*/ 93 w 153"/>
              <a:gd name="T53" fmla="*/ 70 h 144"/>
              <a:gd name="T54" fmla="*/ 89 w 153"/>
              <a:gd name="T55" fmla="*/ 73 h 144"/>
              <a:gd name="T56" fmla="*/ 85 w 153"/>
              <a:gd name="T57" fmla="*/ 77 h 144"/>
              <a:gd name="T58" fmla="*/ 83 w 153"/>
              <a:gd name="T59" fmla="*/ 82 h 144"/>
              <a:gd name="T60" fmla="*/ 83 w 153"/>
              <a:gd name="T61" fmla="*/ 86 h 144"/>
              <a:gd name="T62" fmla="*/ 69 w 153"/>
              <a:gd name="T63" fmla="*/ 86 h 144"/>
              <a:gd name="T64" fmla="*/ 69 w 153"/>
              <a:gd name="T65" fmla="*/ 81 h 144"/>
              <a:gd name="T66" fmla="*/ 71 w 153"/>
              <a:gd name="T67" fmla="*/ 74 h 144"/>
              <a:gd name="T68" fmla="*/ 74 w 153"/>
              <a:gd name="T69" fmla="*/ 69 h 144"/>
              <a:gd name="T70" fmla="*/ 78 w 153"/>
              <a:gd name="T71" fmla="*/ 65 h 144"/>
              <a:gd name="T72" fmla="*/ 82 w 153"/>
              <a:gd name="T73" fmla="*/ 62 h 144"/>
              <a:gd name="T74" fmla="*/ 85 w 153"/>
              <a:gd name="T75" fmla="*/ 59 h 144"/>
              <a:gd name="T76" fmla="*/ 86 w 153"/>
              <a:gd name="T77" fmla="*/ 54 h 144"/>
              <a:gd name="T78" fmla="*/ 83 w 153"/>
              <a:gd name="T79" fmla="*/ 47 h 144"/>
              <a:gd name="T80" fmla="*/ 77 w 153"/>
              <a:gd name="T81" fmla="*/ 45 h 144"/>
              <a:gd name="T82" fmla="*/ 72 w 153"/>
              <a:gd name="T83" fmla="*/ 46 h 144"/>
              <a:gd name="T84" fmla="*/ 69 w 153"/>
              <a:gd name="T85" fmla="*/ 49 h 144"/>
              <a:gd name="T86" fmla="*/ 67 w 153"/>
              <a:gd name="T87" fmla="*/ 53 h 144"/>
              <a:gd name="T88" fmla="*/ 66 w 153"/>
              <a:gd name="T89" fmla="*/ 58 h 144"/>
              <a:gd name="T90" fmla="*/ 51 w 153"/>
              <a:gd name="T91" fmla="*/ 58 h 144"/>
              <a:gd name="T92" fmla="*/ 53 w 153"/>
              <a:gd name="T93" fmla="*/ 48 h 144"/>
              <a:gd name="T94" fmla="*/ 84 w 153"/>
              <a:gd name="T95" fmla="*/ 101 h 144"/>
              <a:gd name="T96" fmla="*/ 76 w 153"/>
              <a:gd name="T97" fmla="*/ 92 h 144"/>
              <a:gd name="T98" fmla="*/ 68 w 153"/>
              <a:gd name="T99" fmla="*/ 101 h 144"/>
              <a:gd name="T100" fmla="*/ 76 w 153"/>
              <a:gd name="T101" fmla="*/ 109 h 144"/>
              <a:gd name="T102" fmla="*/ 84 w 153"/>
              <a:gd name="T103" fmla="*/ 10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44">
                <a:moveTo>
                  <a:pt x="76" y="9"/>
                </a:moveTo>
                <a:cubicBezTo>
                  <a:pt x="45" y="9"/>
                  <a:pt x="19" y="32"/>
                  <a:pt x="15" y="63"/>
                </a:cubicBezTo>
                <a:cubicBezTo>
                  <a:pt x="12" y="80"/>
                  <a:pt x="17" y="96"/>
                  <a:pt x="27" y="109"/>
                </a:cubicBezTo>
                <a:cubicBezTo>
                  <a:pt x="37" y="123"/>
                  <a:pt x="52" y="131"/>
                  <a:pt x="68" y="133"/>
                </a:cubicBezTo>
                <a:cubicBezTo>
                  <a:pt x="71" y="134"/>
                  <a:pt x="74" y="134"/>
                  <a:pt x="77" y="134"/>
                </a:cubicBezTo>
                <a:cubicBezTo>
                  <a:pt x="108" y="134"/>
                  <a:pt x="134" y="111"/>
                  <a:pt x="138" y="80"/>
                </a:cubicBezTo>
                <a:cubicBezTo>
                  <a:pt x="141" y="63"/>
                  <a:pt x="136" y="47"/>
                  <a:pt x="126" y="34"/>
                </a:cubicBezTo>
                <a:cubicBezTo>
                  <a:pt x="116" y="20"/>
                  <a:pt x="101" y="12"/>
                  <a:pt x="85" y="10"/>
                </a:cubicBezTo>
                <a:cubicBezTo>
                  <a:pt x="82" y="9"/>
                  <a:pt x="79" y="9"/>
                  <a:pt x="76" y="9"/>
                </a:cubicBezTo>
                <a:moveTo>
                  <a:pt x="76" y="0"/>
                </a:moveTo>
                <a:cubicBezTo>
                  <a:pt x="80" y="0"/>
                  <a:pt x="83" y="0"/>
                  <a:pt x="86" y="0"/>
                </a:cubicBezTo>
                <a:cubicBezTo>
                  <a:pt x="125" y="6"/>
                  <a:pt x="153" y="42"/>
                  <a:pt x="148" y="81"/>
                </a:cubicBezTo>
                <a:cubicBezTo>
                  <a:pt x="143" y="117"/>
                  <a:pt x="112" y="144"/>
                  <a:pt x="77" y="144"/>
                </a:cubicBezTo>
                <a:cubicBezTo>
                  <a:pt x="73" y="144"/>
                  <a:pt x="70" y="143"/>
                  <a:pt x="67" y="143"/>
                </a:cubicBezTo>
                <a:cubicBezTo>
                  <a:pt x="28" y="138"/>
                  <a:pt x="0" y="101"/>
                  <a:pt x="5" y="62"/>
                </a:cubicBezTo>
                <a:cubicBezTo>
                  <a:pt x="10" y="26"/>
                  <a:pt x="41" y="0"/>
                  <a:pt x="76" y="0"/>
                </a:cubicBezTo>
                <a:moveTo>
                  <a:pt x="53" y="48"/>
                </a:moveTo>
                <a:cubicBezTo>
                  <a:pt x="54" y="45"/>
                  <a:pt x="56" y="42"/>
                  <a:pt x="58" y="40"/>
                </a:cubicBezTo>
                <a:cubicBezTo>
                  <a:pt x="60" y="37"/>
                  <a:pt x="63" y="36"/>
                  <a:pt x="66" y="34"/>
                </a:cubicBezTo>
                <a:cubicBezTo>
                  <a:pt x="69" y="33"/>
                  <a:pt x="72" y="32"/>
                  <a:pt x="76" y="32"/>
                </a:cubicBezTo>
                <a:cubicBezTo>
                  <a:pt x="81" y="32"/>
                  <a:pt x="85" y="33"/>
                  <a:pt x="89" y="34"/>
                </a:cubicBezTo>
                <a:cubicBezTo>
                  <a:pt x="92" y="36"/>
                  <a:pt x="94" y="38"/>
                  <a:pt x="96" y="40"/>
                </a:cubicBezTo>
                <a:cubicBezTo>
                  <a:pt x="98" y="42"/>
                  <a:pt x="100" y="44"/>
                  <a:pt x="101" y="46"/>
                </a:cubicBezTo>
                <a:cubicBezTo>
                  <a:pt x="102" y="48"/>
                  <a:pt x="102" y="50"/>
                  <a:pt x="102" y="52"/>
                </a:cubicBezTo>
                <a:cubicBezTo>
                  <a:pt x="102" y="56"/>
                  <a:pt x="102" y="59"/>
                  <a:pt x="101" y="61"/>
                </a:cubicBezTo>
                <a:cubicBezTo>
                  <a:pt x="100" y="63"/>
                  <a:pt x="99" y="65"/>
                  <a:pt x="98" y="66"/>
                </a:cubicBezTo>
                <a:cubicBezTo>
                  <a:pt x="96" y="68"/>
                  <a:pt x="95" y="69"/>
                  <a:pt x="93" y="70"/>
                </a:cubicBezTo>
                <a:cubicBezTo>
                  <a:pt x="92" y="71"/>
                  <a:pt x="90" y="72"/>
                  <a:pt x="89" y="73"/>
                </a:cubicBezTo>
                <a:cubicBezTo>
                  <a:pt x="88" y="74"/>
                  <a:pt x="86" y="76"/>
                  <a:pt x="85" y="77"/>
                </a:cubicBezTo>
                <a:cubicBezTo>
                  <a:pt x="84" y="78"/>
                  <a:pt x="83" y="80"/>
                  <a:pt x="83" y="82"/>
                </a:cubicBezTo>
                <a:cubicBezTo>
                  <a:pt x="83" y="86"/>
                  <a:pt x="83" y="86"/>
                  <a:pt x="83" y="86"/>
                </a:cubicBezTo>
                <a:cubicBezTo>
                  <a:pt x="69" y="86"/>
                  <a:pt x="69" y="86"/>
                  <a:pt x="69" y="86"/>
                </a:cubicBezTo>
                <a:cubicBezTo>
                  <a:pt x="69" y="81"/>
                  <a:pt x="69" y="81"/>
                  <a:pt x="69" y="81"/>
                </a:cubicBezTo>
                <a:cubicBezTo>
                  <a:pt x="69" y="78"/>
                  <a:pt x="70" y="76"/>
                  <a:pt x="71" y="74"/>
                </a:cubicBezTo>
                <a:cubicBezTo>
                  <a:pt x="72" y="72"/>
                  <a:pt x="73" y="70"/>
                  <a:pt x="74" y="69"/>
                </a:cubicBezTo>
                <a:cubicBezTo>
                  <a:pt x="75" y="67"/>
                  <a:pt x="77" y="66"/>
                  <a:pt x="78" y="65"/>
                </a:cubicBezTo>
                <a:cubicBezTo>
                  <a:pt x="79" y="64"/>
                  <a:pt x="81" y="63"/>
                  <a:pt x="82" y="62"/>
                </a:cubicBezTo>
                <a:cubicBezTo>
                  <a:pt x="83" y="61"/>
                  <a:pt x="84" y="60"/>
                  <a:pt x="85" y="59"/>
                </a:cubicBezTo>
                <a:cubicBezTo>
                  <a:pt x="86" y="57"/>
                  <a:pt x="86" y="56"/>
                  <a:pt x="86" y="54"/>
                </a:cubicBezTo>
                <a:cubicBezTo>
                  <a:pt x="86" y="51"/>
                  <a:pt x="85" y="48"/>
                  <a:pt x="83" y="47"/>
                </a:cubicBezTo>
                <a:cubicBezTo>
                  <a:pt x="82" y="45"/>
                  <a:pt x="80" y="45"/>
                  <a:pt x="77" y="45"/>
                </a:cubicBezTo>
                <a:cubicBezTo>
                  <a:pt x="75" y="45"/>
                  <a:pt x="73" y="45"/>
                  <a:pt x="72" y="46"/>
                </a:cubicBezTo>
                <a:cubicBezTo>
                  <a:pt x="71" y="46"/>
                  <a:pt x="70" y="47"/>
                  <a:pt x="69" y="49"/>
                </a:cubicBezTo>
                <a:cubicBezTo>
                  <a:pt x="68" y="50"/>
                  <a:pt x="67" y="51"/>
                  <a:pt x="67" y="53"/>
                </a:cubicBezTo>
                <a:cubicBezTo>
                  <a:pt x="66" y="54"/>
                  <a:pt x="66" y="56"/>
                  <a:pt x="66" y="58"/>
                </a:cubicBezTo>
                <a:cubicBezTo>
                  <a:pt x="51" y="58"/>
                  <a:pt x="51" y="58"/>
                  <a:pt x="51" y="58"/>
                </a:cubicBezTo>
                <a:cubicBezTo>
                  <a:pt x="51" y="54"/>
                  <a:pt x="52" y="51"/>
                  <a:pt x="53" y="48"/>
                </a:cubicBezTo>
                <a:moveTo>
                  <a:pt x="84" y="101"/>
                </a:moveTo>
                <a:cubicBezTo>
                  <a:pt x="84" y="96"/>
                  <a:pt x="80" y="92"/>
                  <a:pt x="76" y="92"/>
                </a:cubicBezTo>
                <a:cubicBezTo>
                  <a:pt x="71" y="92"/>
                  <a:pt x="68" y="96"/>
                  <a:pt x="68" y="101"/>
                </a:cubicBezTo>
                <a:cubicBezTo>
                  <a:pt x="68" y="105"/>
                  <a:pt x="71" y="109"/>
                  <a:pt x="76" y="109"/>
                </a:cubicBezTo>
                <a:cubicBezTo>
                  <a:pt x="80" y="109"/>
                  <a:pt x="84" y="105"/>
                  <a:pt x="84" y="1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181792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3_Objectives- Internal Audience">
    <p:spTree>
      <p:nvGrpSpPr>
        <p:cNvPr id="1" name=""/>
        <p:cNvGrpSpPr/>
        <p:nvPr/>
      </p:nvGrpSpPr>
      <p:grpSpPr>
        <a:xfrm>
          <a:off x="0" y="0"/>
          <a:ext cx="0" cy="0"/>
          <a:chOff x="0" y="0"/>
          <a:chExt cx="0" cy="0"/>
        </a:xfrm>
      </p:grpSpPr>
      <p:sp>
        <p:nvSpPr>
          <p:cNvPr id="18" name="Rectangle 17"/>
          <p:cNvSpPr/>
          <p:nvPr/>
        </p:nvSpPr>
        <p:spPr bwMode="gray">
          <a:xfrm>
            <a:off x="3"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2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181656" y="560173"/>
            <a:ext cx="6186883" cy="1090827"/>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Objectives</a:t>
            </a:r>
          </a:p>
        </p:txBody>
      </p:sp>
      <p:sp>
        <p:nvSpPr>
          <p:cNvPr id="13" name="Text Placeholder 2"/>
          <p:cNvSpPr>
            <a:spLocks noGrp="1"/>
          </p:cNvSpPr>
          <p:nvPr>
            <p:ph type="body" sz="quarter" idx="14" hasCustomPrompt="1"/>
          </p:nvPr>
        </p:nvSpPr>
        <p:spPr bwMode="ltGray">
          <a:xfrm>
            <a:off x="181656" y="1937294"/>
            <a:ext cx="6186883" cy="1789991"/>
          </a:xfrm>
        </p:spPr>
        <p:txBody>
          <a:bodyPr tIns="109725" bIns="109725">
            <a:noAutofit/>
          </a:bodyPr>
          <a:lstStyle>
            <a:lvl1pPr marL="457178" indent="-457178">
              <a:spcBef>
                <a:spcPts val="0"/>
              </a:spcBef>
              <a:buFont typeface="Arial" panose="020B0604020202020204" pitchFamily="34" charset="0"/>
              <a:buChar char="•"/>
              <a:defRPr sz="3200" baseline="0">
                <a:gradFill>
                  <a:gsLst>
                    <a:gs pos="1250">
                      <a:srgbClr val="FFFFFF"/>
                    </a:gs>
                    <a:gs pos="99000">
                      <a:srgbClr val="FFFFFF"/>
                    </a:gs>
                  </a:gsLst>
                  <a:lin ang="5400000" scaled="0"/>
                </a:gradFill>
              </a:defRPr>
            </a:lvl1pPr>
          </a:lstStyle>
          <a:p>
            <a:pPr lvl="0"/>
            <a:r>
              <a:rPr lang="en-US"/>
              <a:t>Click to add text</a:t>
            </a:r>
          </a:p>
          <a:p>
            <a:pPr lvl="0"/>
            <a:r>
              <a:rPr lang="en-US"/>
              <a:t>Click to add text</a:t>
            </a:r>
          </a:p>
          <a:p>
            <a:pPr lvl="0"/>
            <a:r>
              <a:rPr lang="en-US"/>
              <a:t>Click to add text</a:t>
            </a:r>
          </a:p>
        </p:txBody>
      </p:sp>
      <p:pic>
        <p:nvPicPr>
          <p:cNvPr id="2" name="Picture 1"/>
          <p:cNvPicPr>
            <a:picLocks noChangeAspect="1"/>
          </p:cNvPicPr>
          <p:nvPr userDrawn="1"/>
        </p:nvPicPr>
        <p:blipFill>
          <a:blip r:embed="rId2"/>
          <a:stretch>
            <a:fillRect/>
          </a:stretch>
        </p:blipFill>
        <p:spPr>
          <a:xfrm>
            <a:off x="6732336" y="-595"/>
            <a:ext cx="5459664" cy="6858595"/>
          </a:xfrm>
          <a:prstGeom prst="rect">
            <a:avLst/>
          </a:prstGeom>
        </p:spPr>
      </p:pic>
    </p:spTree>
    <p:extLst>
      <p:ext uri="{BB962C8B-B14F-4D97-AF65-F5344CB8AC3E}">
        <p14:creationId xmlns:p14="http://schemas.microsoft.com/office/powerpoint/2010/main" val="3577782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Section Title 2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Section Title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1"/>
            <a:ext cx="5378869" cy="6877308"/>
          </a:xfrm>
          <a:prstGeom prst="rect">
            <a:avLst/>
          </a:prstGeom>
        </p:spPr>
      </p:pic>
    </p:spTree>
    <p:extLst>
      <p:ext uri="{BB962C8B-B14F-4D97-AF65-F5344CB8AC3E}">
        <p14:creationId xmlns:p14="http://schemas.microsoft.com/office/powerpoint/2010/main" val="2969322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386870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My">
    <p:spTree>
      <p:nvGrpSpPr>
        <p:cNvPr id="1" name=""/>
        <p:cNvGrpSpPr/>
        <p:nvPr/>
      </p:nvGrpSpPr>
      <p:grpSpPr>
        <a:xfrm>
          <a:off x="0" y="0"/>
          <a:ext cx="0" cy="0"/>
          <a:chOff x="0" y="0"/>
          <a:chExt cx="0" cy="0"/>
        </a:xfrm>
      </p:grpSpPr>
      <p:sp>
        <p:nvSpPr>
          <p:cNvPr id="3"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pic>
        <p:nvPicPr>
          <p:cNvPr id="4" name="Picture 3"/>
          <p:cNvPicPr>
            <a:picLocks noChangeAspect="1"/>
          </p:cNvPicPr>
          <p:nvPr userDrawn="1"/>
        </p:nvPicPr>
        <p:blipFill>
          <a:blip r:embed="rId2"/>
          <a:stretch>
            <a:fillRect/>
          </a:stretch>
        </p:blipFill>
        <p:spPr>
          <a:xfrm>
            <a:off x="706844" y="1022283"/>
            <a:ext cx="5238750" cy="4276725"/>
          </a:xfrm>
          <a:prstGeom prst="rect">
            <a:avLst/>
          </a:prstGeom>
        </p:spPr>
      </p:pic>
    </p:spTree>
    <p:extLst>
      <p:ext uri="{BB962C8B-B14F-4D97-AF65-F5344CB8AC3E}">
        <p14:creationId xmlns:p14="http://schemas.microsoft.com/office/powerpoint/2010/main" val="200562532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endParaRPr lang="en-US">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pPr defTabSz="914367"/>
            <a:fld id="{27258FFF-F925-446B-8502-81C933981705}" type="slidenum">
              <a:rPr lang="en-US" smtClean="0">
                <a:gradFill>
                  <a:gsLst>
                    <a:gs pos="2239">
                      <a:srgbClr val="FFFFFF"/>
                    </a:gs>
                    <a:gs pos="11940">
                      <a:srgbClr val="FFFFFF"/>
                    </a:gs>
                  </a:gsLst>
                  <a:lin ang="5400000" scaled="0"/>
                </a:gradFill>
              </a:rPr>
              <a:pPr defTabSz="914367"/>
              <a:t>‹#›</a:t>
            </a:fld>
            <a:endParaRPr lang="en-US">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96252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0525892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35097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endParaRPr lang="en-US">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pPr defTabSz="914367"/>
            <a:fld id="{27258FFF-F925-446B-8502-81C933981705}" type="slidenum">
              <a:rPr lang="en-US" smtClean="0">
                <a:gradFill>
                  <a:gsLst>
                    <a:gs pos="2239">
                      <a:srgbClr val="505050"/>
                    </a:gs>
                    <a:gs pos="11940">
                      <a:srgbClr val="505050"/>
                    </a:gs>
                  </a:gsLst>
                  <a:lin ang="5400000" scaled="0"/>
                </a:gradFill>
              </a:rPr>
              <a:pPr defTabSz="914367"/>
              <a:t>‹#›</a:t>
            </a:fld>
            <a:endParaRPr lang="en-US">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3346868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22530088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31063426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741333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1636152250"/>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78808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09174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4063763479"/>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9092458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4372482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5768410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252034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80400411"/>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56768224"/>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2808813030"/>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122794538"/>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41706569"/>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310826608"/>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90240541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418229577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818918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231189"/>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51731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95512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94268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213387026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rgbClr val="1B54A5"/>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410055334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6" cy="1075884"/>
          </a:xfrm>
        </p:spPr>
        <p:txBody>
          <a:bodyPr lIns="146304" tIns="91440" rIns="146304" bIns="91440"/>
          <a:lstStyle>
            <a:lvl1pPr>
              <a:lnSpc>
                <a:spcPts val="6175"/>
              </a:lnSpc>
              <a:defRPr sz="5686"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48212" y="6437242"/>
            <a:ext cx="3859607" cy="134483"/>
          </a:xfrm>
          <a:prstGeom prst="rect">
            <a:avLst/>
          </a:prstGeom>
        </p:spPr>
        <p:txBody>
          <a:bodyPr/>
          <a:lstStyle/>
          <a:p>
            <a:endParaRPr lang="en-US">
              <a:gradFill>
                <a:gsLst>
                  <a:gs pos="2239">
                    <a:srgbClr val="505050"/>
                  </a:gs>
                  <a:gs pos="11940">
                    <a:srgbClr val="505050"/>
                  </a:gs>
                </a:gsLst>
                <a:lin ang="5400000" scaled="0"/>
              </a:gradFill>
            </a:endParaRPr>
          </a:p>
        </p:txBody>
      </p:sp>
      <p:sp>
        <p:nvSpPr>
          <p:cNvPr id="4" name="Slide Number Placeholder 3"/>
          <p:cNvSpPr>
            <a:spLocks noGrp="1"/>
          </p:cNvSpPr>
          <p:nvPr>
            <p:ph type="sldNum" sz="quarter" idx="11"/>
          </p:nvPr>
        </p:nvSpPr>
        <p:spPr>
          <a:xfrm>
            <a:off x="11367170" y="6437242"/>
            <a:ext cx="555596" cy="134483"/>
          </a:xfrm>
          <a:prstGeom prst="rect">
            <a:avLst/>
          </a:prstGeom>
        </p:spPr>
        <p:txBody>
          <a:bodyPr/>
          <a:lstStyle/>
          <a:p>
            <a:pPr defTabSz="914367"/>
            <a:fld id="{27258FFF-F925-446B-8502-81C933981705}" type="slidenum">
              <a:rPr lang="en-US" smtClean="0">
                <a:gradFill>
                  <a:gsLst>
                    <a:gs pos="2239">
                      <a:srgbClr val="505050"/>
                    </a:gs>
                    <a:gs pos="11940">
                      <a:srgbClr val="505050"/>
                    </a:gs>
                  </a:gsLst>
                  <a:lin ang="5400000" scaled="0"/>
                </a:gradFill>
              </a:rPr>
              <a:pPr defTabSz="914367"/>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3060901251"/>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3" y="6437243"/>
            <a:ext cx="3859607" cy="134483"/>
          </a:xfrm>
          <a:prstGeom prst="rect">
            <a:avLst/>
          </a:prstGeom>
        </p:spPr>
        <p:txBody>
          <a:bodyPr/>
          <a:lstStyle/>
          <a:p>
            <a:endParaRPr lang="en-US">
              <a:solidFill>
                <a:srgbClr val="505050"/>
              </a:solidFill>
            </a:endParaRPr>
          </a:p>
        </p:txBody>
      </p:sp>
      <p:sp>
        <p:nvSpPr>
          <p:cNvPr id="3" name="Slide Number Placeholder 2"/>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a:solidFill>
                <a:srgbClr val="505050"/>
              </a:solidFill>
            </a:endParaRPr>
          </a:p>
        </p:txBody>
      </p:sp>
    </p:spTree>
    <p:extLst>
      <p:ext uri="{BB962C8B-B14F-4D97-AF65-F5344CB8AC3E}">
        <p14:creationId xmlns:p14="http://schemas.microsoft.com/office/powerpoint/2010/main" val="1193309234"/>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4490075"/>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9959763" y="6189617"/>
            <a:ext cx="1802175" cy="384703"/>
          </a:xfrm>
          <a:prstGeom prst="rect">
            <a:avLst/>
          </a:prstGeom>
          <a:noFill/>
          <a:ln>
            <a:noFill/>
          </a:ln>
        </p:spPr>
      </p:pic>
      <p:sp>
        <p:nvSpPr>
          <p:cNvPr id="14" name="Title 13"/>
          <p:cNvSpPr>
            <a:spLocks noGrp="1"/>
          </p:cNvSpPr>
          <p:nvPr>
            <p:ph type="title"/>
          </p:nvPr>
        </p:nvSpPr>
        <p:spPr>
          <a:xfrm>
            <a:off x="491183" y="491345"/>
            <a:ext cx="10515600" cy="645087"/>
          </a:xfrm>
          <a:prstGeom prst="rect">
            <a:avLst/>
          </a:prstGeom>
        </p:spPr>
        <p:txBody>
          <a:bodyPr/>
          <a:lstStyle>
            <a:lvl1pPr>
              <a:defRPr sz="4800">
                <a:solidFill>
                  <a:srgbClr val="0071B6"/>
                </a:solidFill>
              </a:defRPr>
            </a:lvl1pPr>
          </a:lstStyle>
          <a:p>
            <a:r>
              <a:rPr lang="en-US"/>
              <a:t>Click to edit Master title style</a:t>
            </a:r>
          </a:p>
        </p:txBody>
      </p:sp>
      <p:sp>
        <p:nvSpPr>
          <p:cNvPr id="21" name="Content Placeholder 20"/>
          <p:cNvSpPr>
            <a:spLocks noGrp="1"/>
          </p:cNvSpPr>
          <p:nvPr>
            <p:ph sz="quarter" idx="10"/>
          </p:nvPr>
        </p:nvSpPr>
        <p:spPr>
          <a:xfrm>
            <a:off x="491183" y="1295400"/>
            <a:ext cx="10515600" cy="1867699"/>
          </a:xfrm>
          <a:prstGeom prst="rect">
            <a:avLst/>
          </a:prstGeom>
        </p:spPr>
        <p:txBody>
          <a:bodyPr/>
          <a:lstStyle>
            <a:lvl1pPr>
              <a:defRPr sz="2400">
                <a:solidFill>
                  <a:schemeClr val="tx1">
                    <a:lumMod val="50000"/>
                    <a:lumOff val="50000"/>
                  </a:schemeClr>
                </a:solidFill>
                <a:latin typeface="+mn-lt"/>
              </a:defRPr>
            </a:lvl1pPr>
            <a:lvl2pPr>
              <a:defRPr sz="2000">
                <a:solidFill>
                  <a:schemeClr val="tx1">
                    <a:lumMod val="50000"/>
                    <a:lumOff val="50000"/>
                  </a:schemeClr>
                </a:solidFill>
                <a:latin typeface="+mn-lt"/>
              </a:defRPr>
            </a:lvl2pPr>
            <a:lvl3pPr>
              <a:defRPr sz="2000">
                <a:solidFill>
                  <a:schemeClr val="tx1">
                    <a:lumMod val="50000"/>
                    <a:lumOff val="50000"/>
                  </a:schemeClr>
                </a:solidFill>
                <a:latin typeface="+mn-lt"/>
              </a:defRPr>
            </a:lvl3pPr>
            <a:lvl4pPr>
              <a:defRPr sz="2000">
                <a:solidFill>
                  <a:schemeClr val="tx1">
                    <a:lumMod val="50000"/>
                    <a:lumOff val="50000"/>
                  </a:schemeClr>
                </a:solidFill>
                <a:latin typeface="+mn-lt"/>
              </a:defRPr>
            </a:lvl4pPr>
            <a:lvl5pPr>
              <a:defRPr sz="2000">
                <a:solidFill>
                  <a:schemeClr val="tx1">
                    <a:lumMod val="50000"/>
                    <a:lumOff val="50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9785317"/>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a:t>Click icon to add picture</a:t>
            </a:r>
          </a:p>
        </p:txBody>
      </p:sp>
    </p:spTree>
    <p:extLst>
      <p:ext uri="{BB962C8B-B14F-4D97-AF65-F5344CB8AC3E}">
        <p14:creationId xmlns:p14="http://schemas.microsoft.com/office/powerpoint/2010/main" val="148437736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904127" cy="952064"/>
          </a:xfrm>
          <a:prstGeom prst="rect">
            <a:avLst/>
          </a:prstGeom>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9959763" y="6189617"/>
            <a:ext cx="1802175" cy="384703"/>
          </a:xfrm>
          <a:prstGeom prst="rect">
            <a:avLst/>
          </a:prstGeom>
          <a:noFill/>
          <a:ln>
            <a:noFill/>
          </a:ln>
        </p:spPr>
      </p:pic>
      <p:sp>
        <p:nvSpPr>
          <p:cNvPr id="14" name="Title 13"/>
          <p:cNvSpPr>
            <a:spLocks noGrp="1"/>
          </p:cNvSpPr>
          <p:nvPr>
            <p:ph type="title"/>
          </p:nvPr>
        </p:nvSpPr>
        <p:spPr>
          <a:xfrm>
            <a:off x="694383" y="1755213"/>
            <a:ext cx="10515600" cy="1325563"/>
          </a:xfrm>
          <a:prstGeom prst="rect">
            <a:avLst/>
          </a:prstGeom>
        </p:spPr>
        <p:txBody>
          <a:bodyPr/>
          <a:lstStyle>
            <a:lvl1pPr>
              <a:defRPr sz="5998">
                <a:solidFill>
                  <a:srgbClr val="0071B6"/>
                </a:solidFill>
              </a:defRPr>
            </a:lvl1pPr>
          </a:lstStyle>
          <a:p>
            <a:r>
              <a:rPr lang="en-US"/>
              <a:t>Click to edit Master title style</a:t>
            </a:r>
          </a:p>
        </p:txBody>
      </p:sp>
      <p:sp>
        <p:nvSpPr>
          <p:cNvPr id="16" name="Content Placeholder 15"/>
          <p:cNvSpPr>
            <a:spLocks noGrp="1"/>
          </p:cNvSpPr>
          <p:nvPr>
            <p:ph sz="quarter" idx="10"/>
          </p:nvPr>
        </p:nvSpPr>
        <p:spPr>
          <a:xfrm>
            <a:off x="693737" y="3314700"/>
            <a:ext cx="10516245" cy="724246"/>
          </a:xfrm>
          <a:prstGeom prst="rect">
            <a:avLst/>
          </a:prstGeom>
        </p:spPr>
        <p:txBody>
          <a:bodyPr/>
          <a:lstStyle>
            <a:lvl1pPr marL="0" indent="0">
              <a:buNone/>
              <a:defRPr b="1">
                <a:latin typeface="Segoe UI regular"/>
              </a:defRPr>
            </a:lvl1pPr>
            <a:lvl2pPr marL="457112" indent="0">
              <a:buNone/>
              <a:defRPr/>
            </a:lvl2pPr>
          </a:lstStyle>
          <a:p>
            <a:pPr lvl="0"/>
            <a:r>
              <a:rPr lang="en-US"/>
              <a:t>Click to edit Master text styles</a:t>
            </a:r>
          </a:p>
        </p:txBody>
      </p:sp>
      <p:sp>
        <p:nvSpPr>
          <p:cNvPr id="17" name="Content Placeholder 15"/>
          <p:cNvSpPr>
            <a:spLocks noGrp="1"/>
          </p:cNvSpPr>
          <p:nvPr>
            <p:ph sz="quarter" idx="11"/>
          </p:nvPr>
        </p:nvSpPr>
        <p:spPr>
          <a:xfrm>
            <a:off x="693737" y="3833125"/>
            <a:ext cx="10516245" cy="724246"/>
          </a:xfrm>
          <a:prstGeom prst="rect">
            <a:avLst/>
          </a:prstGeom>
        </p:spPr>
        <p:txBody>
          <a:bodyPr/>
          <a:lstStyle>
            <a:lvl1pPr marL="0" indent="0">
              <a:buNone/>
              <a:defRPr b="0">
                <a:latin typeface="Segoe UI regular"/>
              </a:defRPr>
            </a:lvl1pPr>
            <a:lvl2pPr marL="457112" indent="0">
              <a:buNone/>
              <a:defRPr/>
            </a:lvl2pPr>
          </a:lstStyle>
          <a:p>
            <a:pPr lvl="0"/>
            <a:r>
              <a:rPr lang="en-US"/>
              <a:t>Click to edit Master text styles</a:t>
            </a:r>
          </a:p>
        </p:txBody>
      </p:sp>
    </p:spTree>
    <p:extLst>
      <p:ext uri="{BB962C8B-B14F-4D97-AF65-F5344CB8AC3E}">
        <p14:creationId xmlns:p14="http://schemas.microsoft.com/office/powerpoint/2010/main" val="2089602067"/>
      </p:ext>
    </p:extLst>
  </p:cSld>
  <p:clrMapOvr>
    <a:masterClrMapping/>
  </p:clrMapOvr>
  <p:transition spd="slow">
    <p:push dir="u"/>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9959763" y="6189617"/>
            <a:ext cx="1802175" cy="384703"/>
          </a:xfrm>
          <a:prstGeom prst="rect">
            <a:avLst/>
          </a:prstGeom>
          <a:noFill/>
          <a:ln>
            <a:noFill/>
          </a:ln>
        </p:spPr>
      </p:pic>
      <p:sp>
        <p:nvSpPr>
          <p:cNvPr id="14" name="Title 13"/>
          <p:cNvSpPr>
            <a:spLocks noGrp="1"/>
          </p:cNvSpPr>
          <p:nvPr>
            <p:ph type="title"/>
          </p:nvPr>
        </p:nvSpPr>
        <p:spPr>
          <a:xfrm>
            <a:off x="694383" y="1755213"/>
            <a:ext cx="10515600" cy="1325563"/>
          </a:xfrm>
          <a:prstGeom prst="rect">
            <a:avLst/>
          </a:prstGeom>
        </p:spPr>
        <p:txBody>
          <a:bodyPr/>
          <a:lstStyle>
            <a:lvl1pPr>
              <a:defRPr sz="5998">
                <a:solidFill>
                  <a:srgbClr val="0071B6"/>
                </a:solidFill>
              </a:defRPr>
            </a:lvl1pPr>
          </a:lstStyle>
          <a:p>
            <a:r>
              <a:rPr lang="en-US"/>
              <a:t>Click to edit Master title style</a:t>
            </a:r>
          </a:p>
        </p:txBody>
      </p:sp>
      <p:sp>
        <p:nvSpPr>
          <p:cNvPr id="16" name="Content Placeholder 15"/>
          <p:cNvSpPr>
            <a:spLocks noGrp="1"/>
          </p:cNvSpPr>
          <p:nvPr>
            <p:ph sz="quarter" idx="10"/>
          </p:nvPr>
        </p:nvSpPr>
        <p:spPr>
          <a:xfrm>
            <a:off x="693737" y="3314700"/>
            <a:ext cx="10516245" cy="724246"/>
          </a:xfrm>
          <a:prstGeom prst="rect">
            <a:avLst/>
          </a:prstGeom>
        </p:spPr>
        <p:txBody>
          <a:bodyPr/>
          <a:lstStyle>
            <a:lvl1pPr marL="0" indent="0">
              <a:buNone/>
              <a:defRPr b="1">
                <a:latin typeface="Segoe UI regular"/>
              </a:defRPr>
            </a:lvl1pPr>
            <a:lvl2pPr marL="457112" indent="0">
              <a:buNone/>
              <a:defRPr/>
            </a:lvl2pPr>
          </a:lstStyle>
          <a:p>
            <a:pPr lvl="0"/>
            <a:r>
              <a:rPr lang="en-US"/>
              <a:t>Click to edit Master text styles</a:t>
            </a:r>
          </a:p>
        </p:txBody>
      </p:sp>
      <p:sp>
        <p:nvSpPr>
          <p:cNvPr id="17" name="Content Placeholder 15"/>
          <p:cNvSpPr>
            <a:spLocks noGrp="1"/>
          </p:cNvSpPr>
          <p:nvPr>
            <p:ph sz="quarter" idx="11"/>
          </p:nvPr>
        </p:nvSpPr>
        <p:spPr>
          <a:xfrm>
            <a:off x="693737" y="3833125"/>
            <a:ext cx="10516245" cy="724246"/>
          </a:xfrm>
          <a:prstGeom prst="rect">
            <a:avLst/>
          </a:prstGeom>
        </p:spPr>
        <p:txBody>
          <a:bodyPr/>
          <a:lstStyle>
            <a:lvl1pPr marL="0" indent="0">
              <a:buNone/>
              <a:defRPr b="0">
                <a:latin typeface="Segoe UI regular"/>
              </a:defRPr>
            </a:lvl1pPr>
            <a:lvl2pPr marL="457112" indent="0">
              <a:buNone/>
              <a:defRPr/>
            </a:lvl2pPr>
          </a:lstStyle>
          <a:p>
            <a:pPr lvl="0"/>
            <a:r>
              <a:rPr lang="en-US"/>
              <a:t>Click to edit Master text styles</a:t>
            </a:r>
          </a:p>
        </p:txBody>
      </p:sp>
    </p:spTree>
    <p:extLst>
      <p:ext uri="{BB962C8B-B14F-4D97-AF65-F5344CB8AC3E}">
        <p14:creationId xmlns:p14="http://schemas.microsoft.com/office/powerpoint/2010/main" val="1970390383"/>
      </p:ext>
    </p:extLst>
  </p:cSld>
  <p:clrMapOvr>
    <a:masterClrMapping/>
  </p:clrMapOvr>
  <p:transition spd="slow">
    <p:push dir="u"/>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5" name="Footer Placeholder 3"/>
          <p:cNvSpPr>
            <a:spLocks noGrp="1"/>
          </p:cNvSpPr>
          <p:nvPr>
            <p:ph type="ftr" sz="quarter" idx="12"/>
          </p:nvPr>
        </p:nvSpPr>
        <p:spPr>
          <a:xfrm>
            <a:off x="277461" y="6482808"/>
            <a:ext cx="6864367" cy="429456"/>
          </a:xfrm>
          <a:prstGeom prst="rect">
            <a:avLst/>
          </a:prstGeom>
        </p:spPr>
        <p:txBody>
          <a:bodyPr/>
          <a:lstStyle>
            <a:lvl1pPr>
              <a:defRPr sz="1078"/>
            </a:lvl1pPr>
          </a:lstStyle>
          <a:p>
            <a:endParaRPr lang="en-US">
              <a:gradFill>
                <a:gsLst>
                  <a:gs pos="0">
                    <a:srgbClr val="505050"/>
                  </a:gs>
                  <a:gs pos="100000">
                    <a:srgbClr val="505050"/>
                  </a:gs>
                </a:gsLst>
                <a:lin ang="5400000" scaled="0"/>
              </a:gradFill>
            </a:endParaRPr>
          </a:p>
        </p:txBody>
      </p:sp>
      <p:sp>
        <p:nvSpPr>
          <p:cNvPr id="6" name="Title 1"/>
          <p:cNvSpPr>
            <a:spLocks noGrp="1"/>
          </p:cNvSpPr>
          <p:nvPr>
            <p:ph type="title"/>
          </p:nvPr>
        </p:nvSpPr>
        <p:spPr>
          <a:xfrm>
            <a:off x="269240" y="364223"/>
            <a:ext cx="11655840" cy="748684"/>
          </a:xfrm>
        </p:spPr>
        <p:txBody>
          <a:bodyPr/>
          <a:lstStyle>
            <a:lvl1pPr>
              <a:defRPr sz="4313"/>
            </a:lvl1pPr>
          </a:lstStyle>
          <a:p>
            <a:r>
              <a:rPr lang="en-US"/>
              <a:t>Click to edit Master title style</a:t>
            </a:r>
          </a:p>
        </p:txBody>
      </p:sp>
      <p:sp>
        <p:nvSpPr>
          <p:cNvPr id="7" name="Text Placeholder 3"/>
          <p:cNvSpPr>
            <a:spLocks noGrp="1"/>
          </p:cNvSpPr>
          <p:nvPr>
            <p:ph type="body" sz="quarter" idx="11"/>
          </p:nvPr>
        </p:nvSpPr>
        <p:spPr>
          <a:xfrm>
            <a:off x="269240" y="1008613"/>
            <a:ext cx="11655840" cy="1822685"/>
          </a:xfrm>
        </p:spPr>
        <p:txBody>
          <a:bodyPr/>
          <a:lstStyle>
            <a:lvl1pPr marL="0" indent="0">
              <a:buNone/>
              <a:defRPr sz="2745">
                <a:solidFill>
                  <a:schemeClr val="accent2"/>
                </a:soli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2560009"/>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endParaRPr lang="en-IN" sz="1765">
              <a:solidFill>
                <a:srgbClr val="505050"/>
              </a:solidFill>
            </a:endParaRPr>
          </a:p>
        </p:txBody>
      </p:sp>
      <p:sp>
        <p:nvSpPr>
          <p:cNvPr id="5" name="Footer Placeholder 4"/>
          <p:cNvSpPr>
            <a:spLocks noGrp="1"/>
          </p:cNvSpPr>
          <p:nvPr>
            <p:ph type="ftr" sz="quarter" idx="11"/>
          </p:nvPr>
        </p:nvSpPr>
        <p:spPr/>
        <p:txBody>
          <a:bodyPr/>
          <a:lstStyle/>
          <a:p>
            <a:endParaRPr lang="en-IN">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pPr defTabSz="914367"/>
            <a:fld id="{214BDD5E-A887-4663-B346-742540F1DB8B}" type="slidenum">
              <a:rPr lang="en-IN" smtClean="0">
                <a:gradFill>
                  <a:gsLst>
                    <a:gs pos="2239">
                      <a:srgbClr val="505050"/>
                    </a:gs>
                    <a:gs pos="11940">
                      <a:srgbClr val="505050"/>
                    </a:gs>
                  </a:gsLst>
                  <a:lin ang="5400000" scaled="0"/>
                </a:gradFill>
              </a:rPr>
              <a:pPr defTabSz="914367"/>
              <a:t>‹#›</a:t>
            </a:fld>
            <a:endParaRPr lang="en-IN">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734947982"/>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36" tIns="91436">
            <a:noAutofit/>
          </a:bodyPr>
          <a:lstStyle>
            <a:lvl1pPr marL="0" indent="0">
              <a:lnSpc>
                <a:spcPct val="100000"/>
              </a:lnSpc>
              <a:buNone/>
              <a:defRPr sz="36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Course Title</a:t>
            </a:r>
          </a:p>
        </p:txBody>
      </p:sp>
    </p:spTree>
    <p:extLst>
      <p:ext uri="{BB962C8B-B14F-4D97-AF65-F5344CB8AC3E}">
        <p14:creationId xmlns:p14="http://schemas.microsoft.com/office/powerpoint/2010/main" val="3386894126"/>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22529"/>
            <a:ext cx="11684000" cy="2109443"/>
          </a:xfrm>
          <a:prstGeom prst="rect">
            <a:avLst/>
          </a:prstGeom>
          <a:noFill/>
          <a:ln>
            <a:noFill/>
          </a:ln>
        </p:spPr>
        <p:txBody>
          <a:bodyPr vert="horz" wrap="square" lIns="243829" tIns="182870" rIns="121914" bIns="60957" rtlCol="0" anchor="t" anchorCtr="0">
            <a:noAutofit/>
          </a:bodyPr>
          <a:lstStyle/>
          <a:p>
            <a:pPr marL="0" marR="0" lvl="0" indent="0" algn="l" defTabSz="609555" rtl="0" eaLnBrk="1" fontAlgn="auto" latinLnBrk="0" hangingPunct="1">
              <a:lnSpc>
                <a:spcPct val="9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0" marR="0" lvl="0" indent="0" algn="l" defTabSz="609555" rtl="0" eaLnBrk="1" fontAlgn="auto" latinLnBrk="0" hangingPunct="1">
              <a:lnSpc>
                <a:spcPct val="9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0" marR="0" lvl="0" indent="0" algn="ctr" defTabSz="609555" rtl="0" eaLnBrk="1" fontAlgn="auto" latinLnBrk="0" hangingPunct="1">
              <a:lnSpc>
                <a:spcPct val="9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For more information, see Use of Microsoft Copyrighted Content at</a:t>
            </a:r>
          </a:p>
          <a:p>
            <a:pPr marL="0" marR="0" lvl="0" indent="0" algn="ctr" defTabSz="609555" rtl="0" eaLnBrk="1" fontAlgn="auto" latinLnBrk="0" hangingPunct="1">
              <a:lnSpc>
                <a:spcPct val="90000"/>
              </a:lnSpc>
              <a:spcBef>
                <a:spcPts val="0"/>
              </a:spcBef>
              <a:spcAft>
                <a:spcPts val="800"/>
              </a:spcAft>
              <a:buClrTx/>
              <a:buSzTx/>
              <a:buFontTx/>
              <a:buNone/>
              <a:tabLst/>
              <a:defRPr/>
            </a:pPr>
            <a:r>
              <a:rPr kumimoji="0" lang="en-GB"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hlinkClick r:id="rId2"/>
              </a:rPr>
              <a:t>http://www.microsoft.com/About/Legal/EN/US/IntellectualProperty/Permissions/Default.aspx</a:t>
            </a:r>
            <a:endPar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endParaRPr>
          </a:p>
          <a:p>
            <a:pPr marL="0" marR="0" lvl="0" indent="0" algn="l" defTabSz="609555" rtl="0" eaLnBrk="1" fontAlgn="auto" latinLnBrk="0" hangingPunct="1">
              <a:lnSpc>
                <a:spcPct val="90000"/>
              </a:lnSpc>
              <a:spcBef>
                <a:spcPts val="0"/>
              </a:spcBef>
              <a:spcAft>
                <a:spcPts val="800"/>
              </a:spcAft>
              <a:buClrTx/>
              <a:buSzTx/>
              <a:buFontTx/>
              <a:buNone/>
              <a:tabLst/>
              <a:defRPr/>
            </a:pPr>
            <a:endPar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endParaRPr>
          </a:p>
        </p:txBody>
      </p:sp>
      <p:sp>
        <p:nvSpPr>
          <p:cNvPr id="7" name="TextBox 6"/>
          <p:cNvSpPr txBox="1"/>
          <p:nvPr userDrawn="1"/>
        </p:nvSpPr>
        <p:spPr>
          <a:xfrm>
            <a:off x="310777" y="103985"/>
            <a:ext cx="3149600" cy="406400"/>
          </a:xfrm>
          <a:prstGeom prst="rect">
            <a:avLst/>
          </a:prstGeom>
          <a:noFill/>
          <a:ln>
            <a:noFill/>
          </a:ln>
        </p:spPr>
        <p:txBody>
          <a:bodyPr vert="horz" wrap="none" lIns="243829" tIns="182870" rIns="121914" bIns="60957" rtlCol="0" anchor="ctr" anchorCtr="0">
            <a:no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00000"/>
                </a:solidFill>
                <a:effectLst/>
                <a:uLnTx/>
                <a:uFillTx/>
                <a:latin typeface="Calibri" panose="020F0502020204030204"/>
                <a:ea typeface="+mn-ea"/>
                <a:cs typeface="+mn-cs"/>
              </a:rPr>
              <a:t>Conditions and Terms of Use</a:t>
            </a:r>
            <a:endParaRPr kumimoji="0" lang="en-US" sz="15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TextBox 7"/>
          <p:cNvSpPr txBox="1"/>
          <p:nvPr userDrawn="1"/>
        </p:nvSpPr>
        <p:spPr>
          <a:xfrm>
            <a:off x="307789" y="2868966"/>
            <a:ext cx="3149600" cy="370545"/>
          </a:xfrm>
          <a:prstGeom prst="rect">
            <a:avLst/>
          </a:prstGeom>
          <a:noFill/>
          <a:ln>
            <a:noFill/>
          </a:ln>
        </p:spPr>
        <p:txBody>
          <a:bodyPr vert="horz" wrap="none" lIns="243829" tIns="182870" rIns="121914" bIns="60957" rtlCol="0" anchor="ctr" anchorCtr="0">
            <a:no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00000"/>
                </a:solidFill>
                <a:effectLst/>
                <a:uLnTx/>
                <a:uFillTx/>
                <a:latin typeface="Calibri" panose="020F0502020204030204"/>
                <a:ea typeface="+mn-ea"/>
                <a:cs typeface="+mn-cs"/>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29" tIns="182870" rIns="121914" bIns="60957" rtlCol="0" anchor="ctr" anchorCtr="0">
            <a:no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77EB5"/>
                </a:solidFill>
                <a:effectLst/>
                <a:uLnTx/>
                <a:uFillTx/>
                <a:latin typeface="Calibri" panose="020F0502020204030204"/>
                <a:ea typeface="+mn-ea"/>
                <a:cs typeface="+mn-cs"/>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29" tIns="182870" rIns="121914" bIns="60957" rtlCol="0" anchor="ctr" anchorCtr="0">
            <a:no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77EB5"/>
                </a:solidFill>
                <a:effectLst/>
                <a:uLnTx/>
                <a:uFillTx/>
                <a:latin typeface="Calibri" panose="020F0502020204030204"/>
                <a:ea typeface="+mn-ea"/>
                <a:cs typeface="+mn-cs"/>
              </a:rPr>
              <a:t>© 2014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29" tIns="182870" rIns="121914" bIns="60957" rtlCol="0" anchor="t" anchorCtr="0">
            <a:normAutofit lnSpcReduction="10000"/>
          </a:bodyPr>
          <a:lstStyle/>
          <a:p>
            <a:pPr marL="0" marR="0" lvl="0" indent="0" algn="l" defTabSz="609555" rtl="0" eaLnBrk="1" fontAlgn="auto" latinLnBrk="0" hangingPunct="1">
              <a:lnSpc>
                <a:spcPct val="10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0" marR="0" lvl="0" indent="0" algn="l" defTabSz="609555" rtl="0" eaLnBrk="1" fontAlgn="auto" latinLnBrk="0" hangingPunct="1">
              <a:lnSpc>
                <a:spcPct val="10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0" marR="0" lvl="0" indent="0" algn="l" defTabSz="609555" rtl="0" eaLnBrk="1" fontAlgn="auto" latinLnBrk="0" hangingPunct="1">
              <a:lnSpc>
                <a:spcPct val="10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marL="0" marR="0" lvl="0" indent="0" algn="l" defTabSz="609555" rtl="0" eaLnBrk="1" fontAlgn="auto" latinLnBrk="0" hangingPunct="1">
              <a:lnSpc>
                <a:spcPct val="100000"/>
              </a:lnSpc>
              <a:spcBef>
                <a:spcPts val="0"/>
              </a:spcBef>
              <a:spcAft>
                <a:spcPts val="800"/>
              </a:spcAft>
              <a:buClrTx/>
              <a:buSzTx/>
              <a:buFontTx/>
              <a:buNone/>
              <a:tabLst/>
              <a:defRPr/>
            </a:pPr>
            <a:endPar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261063"/>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a:xfrm>
            <a:off x="8850629" y="6356352"/>
            <a:ext cx="2743200" cy="365125"/>
          </a:xfrm>
        </p:spPr>
        <p:txBody>
          <a:bodyPr/>
          <a:lstStyle>
            <a:lvl1pPr>
              <a:defRPr sz="900">
                <a:latin typeface="Segoe UI" panose="020B0502040204020203" pitchFamily="34" charset="0"/>
                <a:cs typeface="Segoe UI" panose="020B0502040204020203" pitchFamily="34" charset="0"/>
              </a:defRPr>
            </a:lvl1p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900" b="0" i="0" u="none" strike="noStrike" kern="1200" cap="none" spc="0" normalizeH="0" baseline="0" noProof="0" smtClean="0">
                <a:ln>
                  <a:noFill/>
                </a:ln>
                <a:solidFill>
                  <a:prstClr val="black">
                    <a:tint val="75000"/>
                  </a:prstClr>
                </a:solidFill>
                <a:effectLst/>
                <a:uLnTx/>
                <a:uFillTx/>
                <a:latin typeface="Segoe UI" panose="020B0502040204020203" pitchFamily="34" charset="0"/>
                <a:ea typeface="+mn-ea"/>
                <a:cs typeface="Segoe UI" panose="020B0502040204020203" pitchFamily="34" charset="0"/>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black">
                  <a:tint val="75000"/>
                </a:prstClr>
              </a:solidFill>
              <a:effectLst/>
              <a:uLnTx/>
              <a:uFillTx/>
              <a:latin typeface="Segoe UI" panose="020B0502040204020203" pitchFamily="34" charset="0"/>
              <a:ea typeface="+mn-ea"/>
              <a:cs typeface="Segoe UI" panose="020B0502040204020203" pitchFamily="34" charset="0"/>
            </a:endParaRPr>
          </a:p>
        </p:txBody>
      </p:sp>
      <p:sp>
        <p:nvSpPr>
          <p:cNvPr id="7" name="Text Placeholder 6"/>
          <p:cNvSpPr>
            <a:spLocks noGrp="1"/>
          </p:cNvSpPr>
          <p:nvPr>
            <p:ph type="body" sz="quarter" idx="13"/>
          </p:nvPr>
        </p:nvSpPr>
        <p:spPr>
          <a:xfrm>
            <a:off x="402336" y="1143000"/>
            <a:ext cx="11173968" cy="4956048"/>
          </a:xfrm>
        </p:spPr>
        <p:txBody>
          <a:bodyPr/>
          <a:lstStyle>
            <a:lvl1pPr>
              <a:lnSpc>
                <a:spcPct val="120000"/>
              </a:lnSpc>
              <a:spcBef>
                <a:spcPts val="0"/>
              </a:spcBef>
              <a:spcAft>
                <a:spcPts val="300"/>
              </a:spcAft>
              <a:defRPr sz="2000"/>
            </a:lvl1pPr>
            <a:lvl2pPr>
              <a:lnSpc>
                <a:spcPct val="120000"/>
              </a:lnSpc>
              <a:spcBef>
                <a:spcPts val="0"/>
              </a:spcBef>
              <a:buSzPct val="90000"/>
              <a:defRPr sz="1800"/>
            </a:lvl2pPr>
            <a:lvl3pPr>
              <a:lnSpc>
                <a:spcPct val="120000"/>
              </a:lnSpc>
              <a:spcBef>
                <a:spcPts val="0"/>
              </a:spcBef>
              <a:defRPr sz="1600"/>
            </a:lvl3pPr>
            <a:lvl4pPr>
              <a:lnSpc>
                <a:spcPct val="120000"/>
              </a:lnSpc>
              <a:spcBef>
                <a:spcPts val="0"/>
              </a:spcBef>
              <a:defRPr sz="1600"/>
            </a:lvl4pPr>
            <a:lvl5pPr>
              <a:lnSpc>
                <a:spcPct val="120000"/>
              </a:lnSpc>
              <a:spcBef>
                <a:spcPts val="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45915891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4_General content_light_SubTitle">
    <p:spTree>
      <p:nvGrpSpPr>
        <p:cNvPr id="1" name=""/>
        <p:cNvGrpSpPr/>
        <p:nvPr/>
      </p:nvGrpSpPr>
      <p:grpSpPr>
        <a:xfrm>
          <a:off x="0" y="0"/>
          <a:ext cx="0" cy="0"/>
          <a:chOff x="0" y="0"/>
          <a:chExt cx="0" cy="0"/>
        </a:xfrm>
      </p:grpSpPr>
      <p:sp>
        <p:nvSpPr>
          <p:cNvPr id="2" name="Title 1"/>
          <p:cNvSpPr>
            <a:spLocks noGrp="1"/>
          </p:cNvSpPr>
          <p:nvPr>
            <p:ph type="title"/>
          </p:nvPr>
        </p:nvSpPr>
        <p:spPr>
          <a:xfrm>
            <a:off x="301752" y="367204"/>
            <a:ext cx="11274552" cy="558219"/>
          </a:xfrm>
        </p:spPr>
        <p:txBody>
          <a:bodyPr>
            <a:normAutofit/>
          </a:bodyPr>
          <a:lstStyle>
            <a:lvl1pPr>
              <a:defRPr sz="3200"/>
            </a:lvl1pPr>
          </a:lstStyle>
          <a:p>
            <a:r>
              <a:rPr lang="en-US"/>
              <a:t>Click to edit Master title style</a:t>
            </a:r>
          </a:p>
        </p:txBody>
      </p:sp>
      <p:sp>
        <p:nvSpPr>
          <p:cNvPr id="7" name="Text Placeholder 6"/>
          <p:cNvSpPr>
            <a:spLocks noGrp="1"/>
          </p:cNvSpPr>
          <p:nvPr>
            <p:ph type="body" sz="quarter" idx="13"/>
          </p:nvPr>
        </p:nvSpPr>
        <p:spPr>
          <a:xfrm>
            <a:off x="402336" y="1491346"/>
            <a:ext cx="11173968" cy="4607705"/>
          </a:xfrm>
        </p:spPr>
        <p:txBody>
          <a:bodyPr lIns="143992"/>
          <a:lstStyle>
            <a:lvl1pPr>
              <a:lnSpc>
                <a:spcPct val="120000"/>
              </a:lnSpc>
              <a:spcBef>
                <a:spcPts val="0"/>
              </a:spcBef>
              <a:spcAft>
                <a:spcPts val="300"/>
              </a:spcAft>
              <a:defRPr/>
            </a:lvl1pPr>
            <a:lvl2pPr>
              <a:lnSpc>
                <a:spcPct val="120000"/>
              </a:lnSpc>
              <a:spcBef>
                <a:spcPts val="0"/>
              </a:spcBef>
              <a:buSzPct val="90000"/>
              <a:defRPr/>
            </a:lvl2pPr>
            <a:lvl3pPr>
              <a:lnSpc>
                <a:spcPct val="120000"/>
              </a:lnSpc>
              <a:spcBef>
                <a:spcPts val="0"/>
              </a:spcBef>
              <a:defRPr/>
            </a:lvl3pPr>
            <a:lvl4pPr>
              <a:lnSpc>
                <a:spcPct val="120000"/>
              </a:lnSpc>
              <a:spcBef>
                <a:spcPts val="0"/>
              </a:spcBef>
              <a:defRPr/>
            </a:lvl4pPr>
            <a:lvl5pPr>
              <a:lnSpc>
                <a:spcPct val="120000"/>
              </a:lnSpc>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4" name="Date Placeholder 13"/>
          <p:cNvSpPr>
            <a:spLocks noGrp="1"/>
          </p:cNvSpPr>
          <p:nvPr>
            <p:ph type="dt" sz="half" idx="14"/>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5" name="Footer Placeholder 14"/>
          <p:cNvSpPr>
            <a:spLocks noGrp="1"/>
          </p:cNvSpPr>
          <p:nvPr>
            <p:ph type="ftr" sz="quarter" idx="15"/>
          </p:nvPr>
        </p:nvSpPr>
        <p:spPr/>
        <p: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6" name="Slide Number Placeholder 15"/>
          <p:cNvSpPr>
            <a:spLocks noGrp="1"/>
          </p:cNvSpPr>
          <p:nvPr>
            <p:ph type="sldNum" sz="quarter" idx="16"/>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8" name="Text Placeholder 17"/>
          <p:cNvSpPr>
            <a:spLocks noGrp="1"/>
          </p:cNvSpPr>
          <p:nvPr>
            <p:ph type="body" sz="quarter" idx="17"/>
          </p:nvPr>
        </p:nvSpPr>
        <p:spPr>
          <a:xfrm>
            <a:off x="304800" y="936002"/>
            <a:ext cx="11266488" cy="488951"/>
          </a:xfrm>
        </p:spPr>
        <p:txBody>
          <a:bodyPr lIns="179992">
            <a:normAutofit/>
          </a:bodyPr>
          <a:lstStyle>
            <a:lvl1pPr marL="0" indent="0">
              <a:buNone/>
              <a:defRPr sz="2700">
                <a:latin typeface="Segoe UI Light"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158437299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36">
            <a:noAutofit/>
          </a:bodyPr>
          <a:lstStyle>
            <a:lvl1pPr>
              <a:defRPr sz="3600" baseline="0">
                <a:solidFill>
                  <a:srgbClr val="0A5BBA"/>
                </a:solidFill>
                <a:latin typeface="Segoe UI Light" panose="020B0502040204020203" pitchFamily="34" charset="0"/>
                <a:cs typeface="Segoe UI Light" panose="020B0502040204020203" pitchFamily="34" charset="0"/>
              </a:defRPr>
            </a:lvl1pPr>
          </a:lstStyle>
          <a:p>
            <a:r>
              <a:rPr lang="en-US"/>
              <a:t>Notes Continued</a:t>
            </a:r>
          </a:p>
        </p:txBody>
      </p:sp>
      <p:sp>
        <p:nvSpPr>
          <p:cNvPr id="8"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6093984"/>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70" tIns="137154" rIns="91436" anchor="t" anchorCtr="0">
            <a:normAutofit/>
          </a:bodyPr>
          <a:lstStyle>
            <a:lvl1pPr>
              <a:defRPr sz="2800" baseline="0">
                <a:solidFill>
                  <a:schemeClr val="bg1"/>
                </a:solidFill>
                <a:latin typeface="Segoe UI Light" panose="020B0502040204020203" pitchFamily="34" charset="0"/>
              </a:defRPr>
            </a:lvl1pPr>
          </a:lstStyle>
          <a:p>
            <a:r>
              <a:rPr lang="en-US"/>
              <a:t>Module #: Module Title</a:t>
            </a:r>
          </a:p>
        </p:txBody>
      </p:sp>
      <p:sp>
        <p:nvSpPr>
          <p:cNvPr id="8" name="Slide Number Placeholder 3"/>
          <p:cNvSpPr txBox="1">
            <a:spLocks/>
          </p:cNvSpPr>
          <p:nvPr userDrawn="1"/>
        </p:nvSpPr>
        <p:spPr>
          <a:xfrm>
            <a:off x="4673600" y="6354000"/>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36" tIns="91436">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a:t>Module Overview</a:t>
            </a:r>
          </a:p>
        </p:txBody>
      </p:sp>
    </p:spTree>
    <p:extLst>
      <p:ext uri="{BB962C8B-B14F-4D97-AF65-F5344CB8AC3E}">
        <p14:creationId xmlns:p14="http://schemas.microsoft.com/office/powerpoint/2010/main" val="555400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a:solidFill>
                  <a:srgbClr val="000000">
                    <a:alpha val="87000"/>
                  </a:srgbClr>
                </a:solidFill>
              </a:rPr>
              <a:t>For more information, see Use of Microsoft Copyrighted Content at</a:t>
            </a:r>
          </a:p>
          <a:p>
            <a:pPr algn="ctr" defTabSz="609585">
              <a:lnSpc>
                <a:spcPct val="90000"/>
              </a:lnSpc>
              <a:spcAft>
                <a:spcPts val="800"/>
              </a:spcAft>
            </a:pPr>
            <a:r>
              <a:rPr lang="en-US" sz="1333">
                <a:solidFill>
                  <a:srgbClr val="000000">
                    <a:alpha val="87000"/>
                  </a:srgbClr>
                </a:solidFill>
                <a:hlinkClick r:id="rId2"/>
              </a:rPr>
              <a:t>http://www.microsoft.com/about/legal/permissions/</a:t>
            </a:r>
            <a:endParaRPr lang="en-US" sz="1333">
              <a:solidFill>
                <a:srgbClr val="000000">
                  <a:alpha val="87000"/>
                </a:srgbClr>
              </a:solidFill>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Conditions and Terms of Use</a:t>
            </a:r>
            <a:endParaRPr lang="en-US" sz="1467">
              <a:solidFill>
                <a:srgbClr val="000000"/>
              </a:solidFill>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 2015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a:solidFill>
                <a:srgbClr val="000000">
                  <a:alpha val="87000"/>
                </a:srgbClr>
              </a:solidFill>
            </a:endParaRPr>
          </a:p>
        </p:txBody>
      </p:sp>
    </p:spTree>
    <p:extLst>
      <p:ext uri="{BB962C8B-B14F-4D97-AF65-F5344CB8AC3E}">
        <p14:creationId xmlns:p14="http://schemas.microsoft.com/office/powerpoint/2010/main" val="15544568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576558"/>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70" tIns="137154" anchor="t" anchorCtr="0">
            <a:normAutofit/>
          </a:bodyPr>
          <a:lstStyle>
            <a:lvl1pPr>
              <a:defRPr sz="2400">
                <a:solidFill>
                  <a:schemeClr val="bg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70" tIns="137154">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70" tIns="137154">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Lesson: Lesson Title</a:t>
            </a:r>
          </a:p>
        </p:txBody>
      </p:sp>
      <p:sp>
        <p:nvSpPr>
          <p:cNvPr id="11" name="Slide Number Placeholder 3"/>
          <p:cNvSpPr txBox="1">
            <a:spLocks/>
          </p:cNvSpPr>
          <p:nvPr userDrawn="1"/>
        </p:nvSpPr>
        <p:spPr>
          <a:xfrm>
            <a:off x="4673600" y="6354000"/>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85358904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36">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Add single point here</a:t>
            </a:r>
          </a:p>
        </p:txBody>
      </p:sp>
      <p:sp>
        <p:nvSpPr>
          <p:cNvPr id="8"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432586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70" tIns="137154">
            <a:noAutofit/>
          </a:bodyPr>
          <a:lstStyle>
            <a:lvl1pPr marL="57148" indent="0">
              <a:lnSpc>
                <a:spcPct val="100000"/>
              </a:lnSpc>
              <a:buNone/>
              <a:defRPr sz="3600" baseline="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Demonstration: Title of Demo</a:t>
            </a:r>
          </a:p>
        </p:txBody>
      </p:sp>
    </p:spTree>
    <p:extLst>
      <p:ext uri="{BB962C8B-B14F-4D97-AF65-F5344CB8AC3E}">
        <p14:creationId xmlns:p14="http://schemas.microsoft.com/office/powerpoint/2010/main" val="1132175906"/>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70" tIns="137154">
            <a:noAutofit/>
          </a:bodyPr>
          <a:lstStyle>
            <a:lvl1pPr marL="57148" indent="0">
              <a:lnSpc>
                <a:spcPct val="100000"/>
              </a:lnSpc>
              <a:buNone/>
              <a:defRPr sz="3600" baseline="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Lab: Title of Lab</a:t>
            </a:r>
          </a:p>
        </p:txBody>
      </p:sp>
    </p:spTree>
    <p:extLst>
      <p:ext uri="{BB962C8B-B14F-4D97-AF65-F5344CB8AC3E}">
        <p14:creationId xmlns:p14="http://schemas.microsoft.com/office/powerpoint/2010/main" val="2961411364"/>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36" tIns="91436">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a:t>Click to edit slide content</a:t>
            </a:r>
          </a:p>
        </p:txBody>
      </p:sp>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36" tIns="91436">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Click to edit Master text styles</a:t>
            </a:r>
          </a:p>
        </p:txBody>
      </p:sp>
    </p:spTree>
    <p:extLst>
      <p:ext uri="{BB962C8B-B14F-4D97-AF65-F5344CB8AC3E}">
        <p14:creationId xmlns:p14="http://schemas.microsoft.com/office/powerpoint/2010/main" val="236773762"/>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36" tIns="91436">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36" tIns="91436">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Click to edit Master text styles</a:t>
            </a:r>
          </a:p>
        </p:txBody>
      </p:sp>
    </p:spTree>
    <p:extLst>
      <p:ext uri="{BB962C8B-B14F-4D97-AF65-F5344CB8AC3E}">
        <p14:creationId xmlns:p14="http://schemas.microsoft.com/office/powerpoint/2010/main" val="113283209"/>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70" tIns="137154">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70" tIns="137154">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Click to edit Master text styles</a:t>
            </a:r>
          </a:p>
        </p:txBody>
      </p:sp>
    </p:spTree>
    <p:extLst>
      <p:ext uri="{BB962C8B-B14F-4D97-AF65-F5344CB8AC3E}">
        <p14:creationId xmlns:p14="http://schemas.microsoft.com/office/powerpoint/2010/main" val="2147138465"/>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70" tIns="137154" rIns="91436"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36" tIns="45718">
            <a:normAutofit/>
          </a:bodyPr>
          <a:lstStyle>
            <a:lvl1pPr marL="0" indent="0">
              <a:lnSpc>
                <a:spcPct val="100000"/>
              </a:lnSpc>
              <a:spcBef>
                <a:spcPts val="300"/>
              </a:spcBef>
              <a:buFontTx/>
              <a:buNone/>
              <a:defRPr sz="1900" baseline="0">
                <a:solidFill>
                  <a:srgbClr val="3F3F3F"/>
                </a:solidFill>
                <a:latin typeface="Segoe UI Light" pitchFamily="34" charset="0"/>
              </a:defRPr>
            </a:lvl1pPr>
          </a:lstStyle>
          <a:p>
            <a:pPr lvl="0"/>
            <a:r>
              <a:rPr lang="en-US"/>
              <a:t>Click to edit slide content</a:t>
            </a:r>
          </a:p>
        </p:txBody>
      </p:sp>
      <p:sp>
        <p:nvSpPr>
          <p:cNvPr id="6"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8"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2194008"/>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70" tIns="137154" rIns="91436"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4" name="Content Placeholder 13"/>
          <p:cNvSpPr>
            <a:spLocks noGrp="1"/>
          </p:cNvSpPr>
          <p:nvPr>
            <p:ph sz="quarter" idx="13"/>
          </p:nvPr>
        </p:nvSpPr>
        <p:spPr>
          <a:xfrm>
            <a:off x="4572000" y="1143000"/>
            <a:ext cx="7010400" cy="4953000"/>
          </a:xfrm>
          <a:prstGeom prst="rect">
            <a:avLst/>
          </a:prstGeom>
        </p:spPr>
        <p:txBody>
          <a:bodyPr vert="horz" lIns="91436" tIns="45718">
            <a:normAutofit/>
          </a:bodyPr>
          <a:lstStyle>
            <a:lvl1pPr marL="228589" marR="0" indent="-228589" algn="l" defTabSz="914354" rtl="0" eaLnBrk="1" fontAlgn="auto" latinLnBrk="0" hangingPunct="1">
              <a:lnSpc>
                <a:spcPct val="120000"/>
              </a:lnSpc>
              <a:spcBef>
                <a:spcPts val="0"/>
              </a:spcBef>
              <a:spcAft>
                <a:spcPts val="300"/>
              </a:spcAft>
              <a:buClrTx/>
              <a:buSzTx/>
              <a:buFont typeface="Arial" panose="020B0604020202020204" pitchFamily="34" charset="0"/>
              <a:buChar char="•"/>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1pPr>
            <a:lvl2pPr marL="685766" marR="0" indent="-228589" algn="l" defTabSz="914354" rtl="0" eaLnBrk="1" fontAlgn="auto" latinLnBrk="0" hangingPunct="1">
              <a:lnSpc>
                <a:spcPct val="120000"/>
              </a:lnSpc>
              <a:spcBef>
                <a:spcPts val="0"/>
              </a:spcBef>
              <a:spcAft>
                <a:spcPts val="300"/>
              </a:spcAft>
              <a:buClrTx/>
              <a:buSzTx/>
              <a:buFont typeface="Courier New" panose="02070309020205020404" pitchFamily="49" charset="0"/>
              <a:buChar char="o"/>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2pPr>
            <a:lvl3pPr marL="1142942" marR="0" indent="-228589" algn="l" defTabSz="914354" rtl="0" eaLnBrk="1" fontAlgn="auto" latinLnBrk="0" hangingPunct="1">
              <a:lnSpc>
                <a:spcPct val="120000"/>
              </a:lnSpc>
              <a:spcBef>
                <a:spcPts val="0"/>
              </a:spcBef>
              <a:spcAft>
                <a:spcPts val="300"/>
              </a:spcAft>
              <a:buClrTx/>
              <a:buSzTx/>
              <a:buFont typeface="Wingdings" panose="05000000000000000000" pitchFamily="2" charset="2"/>
              <a:buChar char="§"/>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3pPr>
            <a:lvl4pPr marL="1600120" marR="0" indent="-228589" algn="l" defTabSz="914354" rtl="0" eaLnBrk="1" fontAlgn="auto" latinLnBrk="0" hangingPunct="1">
              <a:lnSpc>
                <a:spcPct val="120000"/>
              </a:lnSpc>
              <a:spcBef>
                <a:spcPts val="0"/>
              </a:spcBef>
              <a:spcAft>
                <a:spcPts val="300"/>
              </a:spcAft>
              <a:buClrTx/>
              <a:buSzTx/>
              <a:buFont typeface="Arial" panose="020B0604020202020204" pitchFamily="34" charset="0"/>
              <a:buChar char="•"/>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4pPr>
            <a:lvl5pPr marL="2057298" marR="0" indent="-228589" algn="l" defTabSz="914354" rtl="0" eaLnBrk="1" fontAlgn="auto" latinLnBrk="0" hangingPunct="1">
              <a:lnSpc>
                <a:spcPct val="120000"/>
              </a:lnSpc>
              <a:spcBef>
                <a:spcPts val="0"/>
              </a:spcBef>
              <a:spcAft>
                <a:spcPts val="300"/>
              </a:spcAft>
              <a:buClrTx/>
              <a:buSzTx/>
              <a:buFont typeface="Courier New" panose="02070309020205020404" pitchFamily="49" charset="0"/>
              <a:buChar char="o"/>
              <a:tabLst/>
              <a:defRPr lang="en-US" sz="1900" kern="1200" noProof="0" dirty="0">
                <a:solidFill>
                  <a:srgbClr val="3F3F3F"/>
                </a:solidFill>
                <a:latin typeface="Segoe UI" panose="020B0502040204020203" pitchFamily="34" charset="0"/>
                <a:ea typeface="+mn-ea"/>
                <a:cs typeface="Segoe UI" panose="020B0502040204020203" pitchFamily="34" charset="0"/>
              </a:defRPr>
            </a:lvl5pPr>
          </a:lstStyle>
          <a:p>
            <a:pPr marL="228589" marR="0" lvl="0" indent="-228589" algn="l" defTabSz="914354" rtl="0" eaLnBrk="1" fontAlgn="auto" latinLnBrk="0" hangingPunct="1">
              <a:lnSpc>
                <a:spcPct val="90000"/>
              </a:lnSpc>
              <a:spcBef>
                <a:spcPts val="1000"/>
              </a:spcBef>
              <a:spcAft>
                <a:spcPts val="300"/>
              </a:spcAft>
              <a:buClrTx/>
              <a:buSzTx/>
              <a:buFont typeface="Arial" panose="020B0604020202020204" pitchFamily="34" charset="0"/>
              <a:buChar char="•"/>
              <a:tabLst/>
              <a:defRPr/>
            </a:pPr>
            <a:r>
              <a:rPr kumimoji="0" lang="en-US" sz="1900" b="0" i="0" u="none" strike="noStrike" kern="1200" cap="none" spc="0" normalizeH="0" baseline="0" noProof="0">
                <a:ln>
                  <a:noFill/>
                </a:ln>
                <a:solidFill>
                  <a:srgbClr val="3F3F3F"/>
                </a:solidFill>
                <a:effectLst/>
                <a:uLnTx/>
                <a:uFillTx/>
                <a:latin typeface="Segoe UI" panose="020B0502040204020203" pitchFamily="34" charset="0"/>
                <a:cs typeface="Segoe UI" panose="020B0502040204020203" pitchFamily="34" charset="0"/>
              </a:rPr>
              <a:t>Click to edit Master text styles</a:t>
            </a:r>
          </a:p>
          <a:p>
            <a:pPr marL="685766" marR="0" lvl="1" indent="-228589" algn="l" defTabSz="914354" rtl="0" eaLnBrk="1" fontAlgn="auto" latinLnBrk="0" hangingPunct="1">
              <a:lnSpc>
                <a:spcPct val="90000"/>
              </a:lnSpc>
              <a:spcBef>
                <a:spcPts val="500"/>
              </a:spcBef>
              <a:spcAft>
                <a:spcPts val="300"/>
              </a:spcAft>
              <a:buClrTx/>
              <a:buSzTx/>
              <a:buFont typeface="Courier New" panose="02070309020205020404" pitchFamily="49" charset="0"/>
              <a:buChar char="o"/>
              <a:tabLst/>
              <a:defRPr/>
            </a:pPr>
            <a:r>
              <a:rPr kumimoji="0" lang="en-US" sz="1600" b="0" i="0" u="none" strike="noStrike" kern="1200" cap="none" spc="0" normalizeH="0" baseline="0" noProof="0">
                <a:ln>
                  <a:noFill/>
                </a:ln>
                <a:solidFill>
                  <a:srgbClr val="3F3F3F"/>
                </a:solidFill>
                <a:effectLst/>
                <a:uLnTx/>
                <a:uFillTx/>
                <a:latin typeface="Segoe UI" panose="020B0502040204020203" pitchFamily="34" charset="0"/>
                <a:cs typeface="Segoe UI" panose="020B0502040204020203" pitchFamily="34" charset="0"/>
              </a:rPr>
              <a:t>Second level</a:t>
            </a:r>
          </a:p>
          <a:p>
            <a:pPr marL="1142942" marR="0" lvl="2" indent="-228589" algn="l" defTabSz="914354" rtl="0" eaLnBrk="1" fontAlgn="auto" latinLnBrk="0" hangingPunct="1">
              <a:lnSpc>
                <a:spcPct val="90000"/>
              </a:lnSpc>
              <a:spcBef>
                <a:spcPts val="500"/>
              </a:spcBef>
              <a:spcAft>
                <a:spcPts val="300"/>
              </a:spcAft>
              <a:buClrTx/>
              <a:buSzTx/>
              <a:buFont typeface="Wingdings" panose="05000000000000000000" pitchFamily="2" charset="2"/>
              <a:buChar char="§"/>
              <a:tabLst/>
              <a:defRPr/>
            </a:pPr>
            <a:r>
              <a:rPr kumimoji="0" lang="en-US" sz="1500" b="0" i="0" u="none" strike="noStrike" kern="1200" cap="none" spc="0" normalizeH="0" baseline="0" noProof="0">
                <a:ln>
                  <a:noFill/>
                </a:ln>
                <a:solidFill>
                  <a:srgbClr val="3F3F3F"/>
                </a:solidFill>
                <a:effectLst/>
                <a:uLnTx/>
                <a:uFillTx/>
                <a:latin typeface="Segoe UI" panose="020B0502040204020203" pitchFamily="34" charset="0"/>
                <a:cs typeface="Segoe UI" panose="020B0502040204020203" pitchFamily="34" charset="0"/>
              </a:rPr>
              <a:t>Third level</a:t>
            </a:r>
          </a:p>
          <a:p>
            <a:pPr marL="1600120" marR="0" lvl="3" indent="-228589" algn="l" defTabSz="914354" rtl="0" eaLnBrk="1" fontAlgn="auto" latinLnBrk="0" hangingPunct="1">
              <a:lnSpc>
                <a:spcPct val="90000"/>
              </a:lnSpc>
              <a:spcBef>
                <a:spcPts val="500"/>
              </a:spcBef>
              <a:spcAft>
                <a:spcPts val="30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3F3F3F"/>
                </a:solidFill>
                <a:effectLst/>
                <a:uLnTx/>
                <a:uFillTx/>
                <a:latin typeface="Segoe UI" panose="020B0502040204020203" pitchFamily="34" charset="0"/>
                <a:cs typeface="Segoe UI" panose="020B0502040204020203" pitchFamily="34" charset="0"/>
              </a:rPr>
              <a:t>Fourth level</a:t>
            </a:r>
          </a:p>
          <a:p>
            <a:pPr marL="2057298" marR="0" lvl="4" indent="-228589" algn="l" defTabSz="914354" rtl="0" eaLnBrk="1" fontAlgn="auto" latinLnBrk="0" hangingPunct="1">
              <a:lnSpc>
                <a:spcPct val="90000"/>
              </a:lnSpc>
              <a:spcBef>
                <a:spcPts val="500"/>
              </a:spcBef>
              <a:spcAft>
                <a:spcPts val="300"/>
              </a:spcAft>
              <a:buClrTx/>
              <a:buSzTx/>
              <a:buFont typeface="Courier New" panose="02070309020205020404" pitchFamily="49" charset="0"/>
              <a:buChar char="o"/>
              <a:tabLst/>
              <a:defRPr/>
            </a:pPr>
            <a:r>
              <a:rPr kumimoji="0" lang="en-US" sz="1500" b="0" i="0" u="none" strike="noStrike" kern="1200" cap="none" spc="0" normalizeH="0" baseline="0" noProof="0">
                <a:ln>
                  <a:noFill/>
                </a:ln>
                <a:solidFill>
                  <a:srgbClr val="3F3F3F"/>
                </a:solidFill>
                <a:effectLst/>
                <a:uLnTx/>
                <a:uFillTx/>
                <a:latin typeface="Segoe UI" panose="020B0502040204020203" pitchFamily="34" charset="0"/>
                <a:cs typeface="Segoe UI" panose="020B0502040204020203" pitchFamily="34" charset="0"/>
              </a:rPr>
              <a:t>Fifth level</a:t>
            </a:r>
          </a:p>
        </p:txBody>
      </p:sp>
      <p:sp>
        <p:nvSpPr>
          <p:cNvPr id="6"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6884394"/>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97983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042419205"/>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900">
                <a:solidFill>
                  <a:srgbClr val="3F3F3F"/>
                </a:solidFill>
              </a:defRPr>
            </a:lvl1pPr>
            <a:lvl2pPr>
              <a:defRPr sz="1600">
                <a:solidFill>
                  <a:srgbClr val="3F3F3F"/>
                </a:solidFill>
              </a:defRPr>
            </a:lvl2pPr>
            <a:lvl3pPr>
              <a:lnSpc>
                <a:spcPct val="100000"/>
              </a:lnSpc>
              <a:defRPr sz="1500">
                <a:solidFill>
                  <a:srgbClr val="3F3F3F"/>
                </a:solidFill>
              </a:defRPr>
            </a:lvl3pPr>
            <a:lvl4pPr>
              <a:defRPr sz="1500">
                <a:solidFill>
                  <a:srgbClr val="3F3F3F"/>
                </a:solidFill>
              </a:defRPr>
            </a:lvl4pPr>
            <a:lvl5pPr>
              <a:defRPr sz="15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3"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8667663"/>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2"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Light" panose="020B0502040204020203" pitchFamily="34" charset="0"/>
                <a:ea typeface="+mn-ea"/>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254819"/>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algn="r" defTabSz="914354"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srgbClr val="3F3F3F"/>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900">
                <a:solidFill>
                  <a:srgbClr val="3F3F3F"/>
                </a:solidFill>
              </a:defRPr>
            </a:lvl1pPr>
            <a:lvl2pPr>
              <a:defRPr sz="1600">
                <a:solidFill>
                  <a:srgbClr val="3F3F3F"/>
                </a:solidFill>
              </a:defRPr>
            </a:lvl2pPr>
            <a:lvl3pPr>
              <a:defRPr sz="1500">
                <a:solidFill>
                  <a:srgbClr val="3F3F3F"/>
                </a:solidFill>
              </a:defRPr>
            </a:lvl3pPr>
            <a:lvl4pPr>
              <a:defRPr sz="1500">
                <a:solidFill>
                  <a:srgbClr val="3F3F3F"/>
                </a:solidFill>
              </a:defRPr>
            </a:lvl4pPr>
            <a:lvl5pPr>
              <a:defRPr sz="15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3816881"/>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algn="r" defTabSz="914354"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srgbClr val="3F3F3F"/>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a:t>Click icon to add picture</a:t>
            </a:r>
          </a:p>
        </p:txBody>
      </p:sp>
    </p:spTree>
    <p:extLst>
      <p:ext uri="{BB962C8B-B14F-4D97-AF65-F5344CB8AC3E}">
        <p14:creationId xmlns:p14="http://schemas.microsoft.com/office/powerpoint/2010/main" val="3894295464"/>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9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9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7"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0"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4149158"/>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70" tIns="137154">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Click to edit Master text styles</a:t>
            </a:r>
          </a:p>
        </p:txBody>
      </p:sp>
    </p:spTree>
    <p:extLst>
      <p:ext uri="{BB962C8B-B14F-4D97-AF65-F5344CB8AC3E}">
        <p14:creationId xmlns:p14="http://schemas.microsoft.com/office/powerpoint/2010/main" val="596456930"/>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70" tIns="137154">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Click to edit Master text styles</a:t>
            </a:r>
          </a:p>
        </p:txBody>
      </p:sp>
    </p:spTree>
    <p:extLst>
      <p:ext uri="{BB962C8B-B14F-4D97-AF65-F5344CB8AC3E}">
        <p14:creationId xmlns:p14="http://schemas.microsoft.com/office/powerpoint/2010/main" val="1084482742"/>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36" tIns="45718">
            <a:normAutofit/>
          </a:bodyPr>
          <a:lstStyle>
            <a:lvl1pPr marL="0" indent="0">
              <a:spcBef>
                <a:spcPts val="600"/>
              </a:spcBef>
              <a:buFontTx/>
              <a:buNone/>
              <a:tabLst>
                <a:tab pos="630207" algn="l"/>
              </a:tabLst>
              <a:defRPr sz="2400" baseline="0">
                <a:solidFill>
                  <a:srgbClr val="3F3F3F"/>
                </a:solidFill>
                <a:latin typeface="+mn-lt"/>
                <a:cs typeface="Segoe Pro Light"/>
              </a:defRPr>
            </a:lvl1pPr>
            <a:lvl2pPr marL="0" indent="0">
              <a:spcBef>
                <a:spcPts val="600"/>
              </a:spcBef>
              <a:buFontTx/>
              <a:buNone/>
              <a:defRPr sz="3100">
                <a:latin typeface="Segoe Pro Light"/>
                <a:cs typeface="Segoe Pro Light"/>
              </a:defRPr>
            </a:lvl2pPr>
            <a:lvl3pPr marL="0" indent="0">
              <a:spcBef>
                <a:spcPts val="600"/>
              </a:spcBef>
              <a:buFontTx/>
              <a:buNone/>
              <a:defRPr sz="3100">
                <a:latin typeface="Segoe Pro Light"/>
                <a:cs typeface="Segoe Pro Light"/>
              </a:defRPr>
            </a:lvl3pPr>
            <a:lvl4pPr marL="0" indent="0">
              <a:spcBef>
                <a:spcPts val="600"/>
              </a:spcBef>
              <a:buFontTx/>
              <a:buNone/>
              <a:defRPr sz="3100">
                <a:latin typeface="Segoe Pro Light"/>
                <a:cs typeface="Segoe Pro Light"/>
              </a:defRPr>
            </a:lvl4pPr>
            <a:lvl5pPr marL="0" indent="0">
              <a:spcBef>
                <a:spcPts val="600"/>
              </a:spcBef>
              <a:buFontTx/>
              <a:buNone/>
              <a:defRPr sz="31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7"/>
            <a:ext cx="3048000" cy="4237039"/>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4" name="Date Placeholder 3"/>
          <p:cNvSpPr>
            <a:spLocks noGrp="1"/>
          </p:cNvSpPr>
          <p:nvPr>
            <p:ph type="dt" sz="half" idx="2"/>
          </p:nvPr>
        </p:nvSpPr>
        <p:spPr>
          <a:xfrm>
            <a:off x="0" y="6356355"/>
            <a:ext cx="2844800" cy="365125"/>
          </a:xfrm>
          <a:prstGeom prst="rect">
            <a:avLst/>
          </a:prstGeom>
        </p:spPr>
        <p:txBody>
          <a:bodyPr vert="horz" lIns="182870" tIns="45718" rIns="182870" bIns="45718" rtlCol="0" anchor="ctr"/>
          <a:lstStyle>
            <a:lvl1pPr algn="l">
              <a:defRPr sz="800">
                <a:solidFill>
                  <a:schemeClr val="bg1"/>
                </a:solidFill>
                <a:latin typeface="+mn-lt"/>
                <a:cs typeface="Segoe Pro Ligh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Calibri" panose="020F0502020204030204"/>
              <a:ea typeface="+mn-ea"/>
            </a:endParaRPr>
          </a:p>
        </p:txBody>
      </p:sp>
      <p:sp>
        <p:nvSpPr>
          <p:cNvPr id="8"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9647995"/>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36" tIns="45718">
            <a:normAutofit/>
          </a:bodyPr>
          <a:lstStyle>
            <a:lvl1pPr marL="0" indent="0">
              <a:spcBef>
                <a:spcPts val="600"/>
              </a:spcBef>
              <a:buFontTx/>
              <a:buNone/>
              <a:tabLst>
                <a:tab pos="630207" algn="l"/>
              </a:tabLst>
              <a:defRPr sz="2400" baseline="0">
                <a:solidFill>
                  <a:srgbClr val="3F3F3F"/>
                </a:solidFill>
                <a:latin typeface="+mn-lt"/>
                <a:cs typeface="Segoe Pro Light"/>
              </a:defRPr>
            </a:lvl1pPr>
            <a:lvl2pPr marL="0" indent="0">
              <a:spcBef>
                <a:spcPts val="600"/>
              </a:spcBef>
              <a:buFontTx/>
              <a:buNone/>
              <a:defRPr sz="3100">
                <a:latin typeface="Segoe Pro Light"/>
                <a:cs typeface="Segoe Pro Light"/>
              </a:defRPr>
            </a:lvl2pPr>
            <a:lvl3pPr marL="0" indent="0">
              <a:spcBef>
                <a:spcPts val="600"/>
              </a:spcBef>
              <a:buFontTx/>
              <a:buNone/>
              <a:defRPr sz="3100">
                <a:latin typeface="Segoe Pro Light"/>
                <a:cs typeface="Segoe Pro Light"/>
              </a:defRPr>
            </a:lvl3pPr>
            <a:lvl4pPr marL="0" indent="0">
              <a:spcBef>
                <a:spcPts val="600"/>
              </a:spcBef>
              <a:buFontTx/>
              <a:buNone/>
              <a:defRPr sz="3100">
                <a:latin typeface="Segoe Pro Light"/>
                <a:cs typeface="Segoe Pro Light"/>
              </a:defRPr>
            </a:lvl4pPr>
            <a:lvl5pPr marL="0" indent="0">
              <a:spcBef>
                <a:spcPts val="600"/>
              </a:spcBef>
              <a:buFontTx/>
              <a:buNone/>
              <a:defRPr sz="31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7"/>
            <a:ext cx="3048000" cy="4237039"/>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5" name="Date Placeholder 3"/>
          <p:cNvSpPr>
            <a:spLocks noGrp="1"/>
          </p:cNvSpPr>
          <p:nvPr>
            <p:ph type="dt" sz="half" idx="2"/>
          </p:nvPr>
        </p:nvSpPr>
        <p:spPr>
          <a:xfrm>
            <a:off x="0" y="6356355"/>
            <a:ext cx="2844800" cy="365125"/>
          </a:xfrm>
          <a:prstGeom prst="rect">
            <a:avLst/>
          </a:prstGeom>
        </p:spPr>
        <p:txBody>
          <a:bodyPr vert="horz" lIns="182870" tIns="45718" rIns="182870" bIns="45718" rtlCol="0" anchor="ctr"/>
          <a:lstStyle>
            <a:lvl1pPr algn="l">
              <a:defRPr sz="800">
                <a:solidFill>
                  <a:schemeClr val="bg1"/>
                </a:solidFill>
                <a:latin typeface="+mn-lt"/>
                <a:cs typeface="Segoe Pro Ligh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Calibri" panose="020F0502020204030204"/>
              <a:ea typeface="+mn-ea"/>
            </a:endParaRPr>
          </a:p>
        </p:txBody>
      </p:sp>
      <p:sp>
        <p:nvSpPr>
          <p:cNvPr id="9"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2331789"/>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769169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3615032494"/>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7" name="Picture Placeholder 4"/>
          <p:cNvSpPr>
            <a:spLocks noGrp="1"/>
          </p:cNvSpPr>
          <p:nvPr>
            <p:ph type="pic" sz="quarter" idx="17"/>
          </p:nvPr>
        </p:nvSpPr>
        <p:spPr>
          <a:xfrm>
            <a:off x="10363200" y="3219"/>
            <a:ext cx="1828800" cy="504535"/>
          </a:xfrm>
        </p:spPr>
        <p:txBody>
          <a:bodyPr/>
          <a:lstStyle>
            <a:lvl1pPr>
              <a:defRPr>
                <a:solidFill>
                  <a:srgbClr val="000000"/>
                </a:solidFill>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50668573"/>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36" tIns="91436">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2531264"/>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500">
                <a:solidFill>
                  <a:srgbClr val="000000"/>
                </a:solidFill>
                <a:latin typeface="+mn-lt"/>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46657324"/>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5"/>
            <a:ext cx="7620000" cy="4246563"/>
          </a:xfrm>
          <a:prstGeom prst="rect">
            <a:avLst/>
          </a:prstGeom>
        </p:spPr>
        <p:txBody>
          <a:bodyPr vert="horz" lIns="91436" tIns="45718">
            <a:normAutofit/>
          </a:bodyPr>
          <a:lstStyle>
            <a:lvl1pPr marL="0" indent="0">
              <a:spcBef>
                <a:spcPts val="600"/>
              </a:spcBef>
              <a:buFontTx/>
              <a:buNone/>
              <a:tabLst>
                <a:tab pos="630207" algn="l"/>
              </a:tabLst>
              <a:defRPr sz="19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100">
                <a:latin typeface="Segoe Pro Light"/>
                <a:cs typeface="Segoe Pro Light"/>
              </a:defRPr>
            </a:lvl2pPr>
            <a:lvl3pPr marL="0" indent="0">
              <a:spcBef>
                <a:spcPts val="600"/>
              </a:spcBef>
              <a:buFontTx/>
              <a:buNone/>
              <a:defRPr sz="3100">
                <a:latin typeface="Segoe Pro Light"/>
                <a:cs typeface="Segoe Pro Light"/>
              </a:defRPr>
            </a:lvl3pPr>
            <a:lvl4pPr marL="0" indent="0">
              <a:spcBef>
                <a:spcPts val="600"/>
              </a:spcBef>
              <a:buFontTx/>
              <a:buNone/>
              <a:defRPr sz="3100">
                <a:latin typeface="Segoe Pro Light"/>
                <a:cs typeface="Segoe Pro Light"/>
              </a:defRPr>
            </a:lvl4pPr>
            <a:lvl5pPr marL="0" indent="0">
              <a:spcBef>
                <a:spcPts val="600"/>
              </a:spcBef>
              <a:buFontTx/>
              <a:buNone/>
              <a:defRPr sz="3100">
                <a:latin typeface="Segoe Pro Light"/>
                <a:cs typeface="Segoe Pro Light"/>
              </a:defRPr>
            </a:lvl5pPr>
          </a:lstStyle>
          <a:p>
            <a:pPr lvl="0"/>
            <a:r>
              <a:rPr lang="en-US"/>
              <a:t>Section Title</a:t>
            </a:r>
          </a:p>
        </p:txBody>
      </p:sp>
      <p:sp>
        <p:nvSpPr>
          <p:cNvPr id="9" name="Text Placeholder 12"/>
          <p:cNvSpPr>
            <a:spLocks noGrp="1"/>
          </p:cNvSpPr>
          <p:nvPr>
            <p:ph type="body" sz="quarter" idx="14" hasCustomPrompt="1"/>
          </p:nvPr>
        </p:nvSpPr>
        <p:spPr>
          <a:xfrm>
            <a:off x="0" y="1152527"/>
            <a:ext cx="3048000" cy="4237039"/>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a:t>Enter header here.</a:t>
            </a:r>
          </a:p>
        </p:txBody>
      </p:sp>
    </p:spTree>
    <p:extLst>
      <p:ext uri="{BB962C8B-B14F-4D97-AF65-F5344CB8AC3E}">
        <p14:creationId xmlns:p14="http://schemas.microsoft.com/office/powerpoint/2010/main" val="1445011108"/>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21" y="2895605"/>
            <a:ext cx="3566383" cy="842963"/>
          </a:xfrm>
          <a:prstGeom prst="rect">
            <a:avLst/>
          </a:prstGeom>
        </p:spPr>
      </p:pic>
    </p:spTree>
    <p:extLst>
      <p:ext uri="{BB962C8B-B14F-4D97-AF65-F5344CB8AC3E}">
        <p14:creationId xmlns:p14="http://schemas.microsoft.com/office/powerpoint/2010/main" val="1122633081"/>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opyright">
    <p:bg>
      <p:bgPr>
        <a:solidFill>
          <a:schemeClr val="tx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28600" y="361949"/>
            <a:ext cx="11811000" cy="5962651"/>
          </a:xfrm>
          <a:prstGeom prst="rect">
            <a:avLst/>
          </a:prstGeom>
        </p:spPr>
        <p:txBody>
          <a:bodyPr vert="horz" lIns="91436" tIns="45718" rIns="91436" bIns="45718"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2300" b="1"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Conditions and Terms of Use</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500" b="0" i="0" u="none" strike="noStrike" kern="1200" cap="none" spc="0" normalizeH="0" baseline="0" noProof="0">
                <a:ln>
                  <a:noFill/>
                </a:ln>
                <a:solidFill>
                  <a:srgbClr val="5B9BD5"/>
                </a:solidFill>
                <a:effectLst/>
                <a:uLnTx/>
                <a:uFillTx/>
                <a:latin typeface="Calibri Light" panose="020F0302020204030204" pitchFamily="34" charset="0"/>
                <a:ea typeface="+mn-ea"/>
                <a:cs typeface="+mn-cs"/>
              </a:rPr>
              <a:t>Microsoft Confidential</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endPar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endParaRP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2300" b="1"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Copyright and Trademarks </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500" b="0" i="0" u="none" strike="noStrike" kern="1200" cap="none" spc="0" normalizeH="0" baseline="0" noProof="0">
                <a:ln>
                  <a:noFill/>
                </a:ln>
                <a:solidFill>
                  <a:srgbClr val="5B9BD5"/>
                </a:solidFill>
                <a:effectLst/>
                <a:uLnTx/>
                <a:uFillTx/>
                <a:latin typeface="Calibri Light" panose="020F0302020204030204" pitchFamily="34" charset="0"/>
                <a:ea typeface="+mn-ea"/>
                <a:cs typeface="+mn-cs"/>
              </a:rPr>
              <a:t>© 2014 Microsoft Corporation. All rights reserved.</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112713" marR="0" lvl="0" indent="6350" algn="ctr"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For more information, see </a:t>
            </a:r>
            <a:r>
              <a:rPr kumimoji="0" lang="en-US" sz="1900" b="1"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Use of Microsoft Copyrighted Content </a:t>
            </a: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at</a:t>
            </a:r>
            <a:b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br>
            <a:r>
              <a:rPr kumimoji="0" lang="en-US" sz="1900" b="0" i="0" u="none" strike="noStrike" kern="1200" cap="none" spc="0" normalizeH="0" baseline="0" noProof="0">
                <a:ln>
                  <a:noFill/>
                </a:ln>
                <a:solidFill>
                  <a:srgbClr val="FF0000"/>
                </a:solidFill>
                <a:effectLst/>
                <a:uLnTx/>
                <a:uFillTx/>
                <a:latin typeface="Calibri Light" panose="020F0302020204030204" pitchFamily="34" charset="0"/>
                <a:ea typeface="+mn-ea"/>
                <a:cs typeface="+mn-cs"/>
                <a:hlinkClick r:id="rId2"/>
              </a:rPr>
              <a:t>http://www.microsoft.com/about/legal/permissions/</a:t>
            </a:r>
            <a:endParaRPr kumimoji="0" lang="en-US" sz="1900" b="0" i="0" u="none" strike="noStrike" kern="1200" cap="none" spc="0" normalizeH="0" baseline="0" noProof="0">
              <a:ln>
                <a:noFill/>
              </a:ln>
              <a:solidFill>
                <a:srgbClr val="FF0000"/>
              </a:solidFill>
              <a:effectLst/>
              <a:uLnTx/>
              <a:uFillTx/>
              <a:latin typeface="Calibri Light" panose="020F0302020204030204" pitchFamily="34" charset="0"/>
              <a:ea typeface="+mn-ea"/>
              <a:cs typeface="+mn-cs"/>
            </a:endParaRP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DirectX, Hyper-V, Internet Explorer, Microsoft, Outlook, SQL Server, Windows, Windows Azure, Windows PowerShell, Windows Server, Windows Vista, and Zune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29856583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Course Title</a:t>
            </a:r>
          </a:p>
        </p:txBody>
      </p:sp>
    </p:spTree>
    <p:extLst>
      <p:ext uri="{BB962C8B-B14F-4D97-AF65-F5344CB8AC3E}">
        <p14:creationId xmlns:p14="http://schemas.microsoft.com/office/powerpoint/2010/main" val="2615347704"/>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a:solidFill>
                  <a:srgbClr val="000000">
                    <a:alpha val="87000"/>
                  </a:srgbClr>
                </a:solidFill>
              </a:rPr>
              <a:t>For more information, see Use of Microsoft Copyrighted Content at</a:t>
            </a:r>
          </a:p>
          <a:p>
            <a:pPr algn="ctr" defTabSz="609585">
              <a:lnSpc>
                <a:spcPct val="90000"/>
              </a:lnSpc>
              <a:spcAft>
                <a:spcPts val="800"/>
              </a:spcAft>
            </a:pPr>
            <a:r>
              <a:rPr lang="en-US" sz="1333">
                <a:solidFill>
                  <a:srgbClr val="000000">
                    <a:alpha val="87000"/>
                  </a:srgbClr>
                </a:solidFill>
                <a:hlinkClick r:id="rId2"/>
              </a:rPr>
              <a:t>http://www.microsoft.com/about/legal/permissions/</a:t>
            </a:r>
            <a:endParaRPr lang="en-US" sz="1333">
              <a:solidFill>
                <a:srgbClr val="000000">
                  <a:alpha val="87000"/>
                </a:srgbClr>
              </a:solidFill>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Conditions and Terms of Use</a:t>
            </a:r>
            <a:endParaRPr lang="en-US" sz="1467">
              <a:solidFill>
                <a:srgbClr val="000000"/>
              </a:solidFill>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 2015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a:solidFill>
                <a:srgbClr val="000000">
                  <a:alpha val="87000"/>
                </a:srgbClr>
              </a:solidFill>
            </a:endParaRPr>
          </a:p>
        </p:txBody>
      </p:sp>
    </p:spTree>
    <p:extLst>
      <p:ext uri="{BB962C8B-B14F-4D97-AF65-F5344CB8AC3E}">
        <p14:creationId xmlns:p14="http://schemas.microsoft.com/office/powerpoint/2010/main" val="2498995496"/>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402336" y="1143000"/>
            <a:ext cx="11173968" cy="4956048"/>
          </a:xfrm>
        </p:spPr>
        <p:txBody>
          <a:bodyPr/>
          <a:lstStyle>
            <a:lvl1pPr>
              <a:lnSpc>
                <a:spcPct val="120000"/>
              </a:lnSpc>
              <a:spcBef>
                <a:spcPts val="0"/>
              </a:spcBef>
              <a:spcAft>
                <a:spcPts val="300"/>
              </a:spcAft>
              <a:defRPr sz="2000"/>
            </a:lvl1pPr>
            <a:lvl2pPr>
              <a:lnSpc>
                <a:spcPct val="120000"/>
              </a:lnSpc>
              <a:spcBef>
                <a:spcPts val="0"/>
              </a:spcBef>
              <a:spcAft>
                <a:spcPts val="300"/>
              </a:spcAft>
              <a:buSzPct val="90000"/>
              <a:defRPr sz="1800"/>
            </a:lvl2pPr>
            <a:lvl3pPr>
              <a:lnSpc>
                <a:spcPct val="120000"/>
              </a:lnSpc>
              <a:spcBef>
                <a:spcPts val="0"/>
              </a:spcBef>
              <a:spcAft>
                <a:spcPts val="300"/>
              </a:spcAft>
              <a:defRPr sz="1600"/>
            </a:lvl3pPr>
            <a:lvl4pPr>
              <a:lnSpc>
                <a:spcPct val="120000"/>
              </a:lnSpc>
              <a:spcBef>
                <a:spcPts val="0"/>
              </a:spcBef>
              <a:spcAft>
                <a:spcPts val="300"/>
              </a:spcAft>
              <a:defRPr sz="1600"/>
            </a:lvl4pPr>
            <a:lvl5pPr>
              <a:lnSpc>
                <a:spcPct val="120000"/>
              </a:lnSpc>
              <a:spcBef>
                <a:spcPts val="0"/>
              </a:spcBef>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576578203"/>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200" baseline="0">
                <a:solidFill>
                  <a:srgbClr val="0A5BBA"/>
                </a:solidFill>
                <a:latin typeface="Segoe UI Light" panose="020B0502040204020203" pitchFamily="34" charset="0"/>
                <a:cs typeface="Segoe UI Light" panose="020B0502040204020203" pitchFamily="34" charset="0"/>
              </a:defRPr>
            </a:lvl1pPr>
          </a:lstStyle>
          <a:p>
            <a:r>
              <a:rPr lang="en-US"/>
              <a:t>Notes Continued</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228713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8"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84123686"/>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a:t>Module #: Module Title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Module Overview</a:t>
            </a:r>
          </a:p>
        </p:txBody>
      </p:sp>
    </p:spTree>
    <p:extLst>
      <p:ext uri="{BB962C8B-B14F-4D97-AF65-F5344CB8AC3E}">
        <p14:creationId xmlns:p14="http://schemas.microsoft.com/office/powerpoint/2010/main" val="3179531920"/>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Lesson: Lesson Title</a:t>
            </a:r>
          </a:p>
        </p:txBody>
      </p:sp>
    </p:spTree>
    <p:extLst>
      <p:ext uri="{BB962C8B-B14F-4D97-AF65-F5344CB8AC3E}">
        <p14:creationId xmlns:p14="http://schemas.microsoft.com/office/powerpoint/2010/main" val="2459378700"/>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Add single point here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5678618"/>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Demonstration: Title of Demo</a:t>
            </a:r>
          </a:p>
        </p:txBody>
      </p:sp>
    </p:spTree>
    <p:extLst>
      <p:ext uri="{BB962C8B-B14F-4D97-AF65-F5344CB8AC3E}">
        <p14:creationId xmlns:p14="http://schemas.microsoft.com/office/powerpoint/2010/main" val="2904295928"/>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Lab: Title of Lab</a:t>
            </a:r>
          </a:p>
        </p:txBody>
      </p:sp>
    </p:spTree>
    <p:extLst>
      <p:ext uri="{BB962C8B-B14F-4D97-AF65-F5344CB8AC3E}">
        <p14:creationId xmlns:p14="http://schemas.microsoft.com/office/powerpoint/2010/main" val="2500076504"/>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3531123425"/>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569425687"/>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2173705151"/>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4796416"/>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676691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69202258"/>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9317034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92333670"/>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71140546"/>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0229056"/>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a:t>Click icon to add picture</a:t>
            </a:r>
          </a:p>
        </p:txBody>
      </p:sp>
    </p:spTree>
    <p:extLst>
      <p:ext uri="{BB962C8B-B14F-4D97-AF65-F5344CB8AC3E}">
        <p14:creationId xmlns:p14="http://schemas.microsoft.com/office/powerpoint/2010/main" val="1349194468"/>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9387724"/>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56562710"/>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228958998"/>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8"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1932268"/>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09604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51953417"/>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184943942"/>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4712077"/>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8302152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98895535"/>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a:t>Enter header here.</a:t>
            </a:r>
          </a:p>
        </p:txBody>
      </p:sp>
    </p:spTree>
    <p:extLst>
      <p:ext uri="{BB962C8B-B14F-4D97-AF65-F5344CB8AC3E}">
        <p14:creationId xmlns:p14="http://schemas.microsoft.com/office/powerpoint/2010/main" val="4210217436"/>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914400">
              <a:lnSpc>
                <a:spcPct val="90000"/>
              </a:lnSpc>
              <a:spcAft>
                <a:spcPts val="800"/>
              </a:spcAft>
            </a:pPr>
            <a:r>
              <a:rPr lang="en-US" sz="1333">
                <a:solidFill>
                  <a:srgbClr val="3F3F3F">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914400">
              <a:lnSpc>
                <a:spcPct val="90000"/>
              </a:lnSpc>
              <a:spcAft>
                <a:spcPts val="800"/>
              </a:spcAft>
            </a:pPr>
            <a:r>
              <a:rPr lang="en-US" sz="1333">
                <a:solidFill>
                  <a:srgbClr val="3F3F3F">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914400">
              <a:lnSpc>
                <a:spcPct val="90000"/>
              </a:lnSpc>
              <a:spcAft>
                <a:spcPts val="800"/>
              </a:spcAft>
            </a:pPr>
            <a:r>
              <a:rPr lang="en-US" sz="1333">
                <a:solidFill>
                  <a:srgbClr val="3F3F3F">
                    <a:alpha val="87000"/>
                  </a:srgbClr>
                </a:solidFill>
              </a:rPr>
              <a:t>For more information, see Use of Microsoft Copyrighted Content at</a:t>
            </a:r>
          </a:p>
          <a:p>
            <a:pPr algn="ctr" defTabSz="914400">
              <a:lnSpc>
                <a:spcPct val="90000"/>
              </a:lnSpc>
              <a:spcAft>
                <a:spcPts val="800"/>
              </a:spcAft>
            </a:pPr>
            <a:r>
              <a:rPr lang="en-US" sz="1333">
                <a:solidFill>
                  <a:srgbClr val="3F3F3F">
                    <a:alpha val="87000"/>
                  </a:srgbClr>
                </a:solidFill>
                <a:hlinkClick r:id="rId2"/>
              </a:rPr>
              <a:t>http://www.microsoft.com/about/legal/permissions/</a:t>
            </a:r>
            <a:endParaRPr lang="en-US" sz="1333">
              <a:solidFill>
                <a:srgbClr val="3F3F3F">
                  <a:alpha val="87000"/>
                </a:srgbClr>
              </a:solidFill>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914400"/>
            <a:r>
              <a:rPr lang="en-US" sz="1467" b="1">
                <a:solidFill>
                  <a:prstClr val="black"/>
                </a:solidFill>
              </a:rPr>
              <a:t>Conditions and Terms of Use</a:t>
            </a:r>
            <a:endParaRPr lang="en-US" sz="1467">
              <a:solidFill>
                <a:prstClr val="black"/>
              </a:solidFill>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914400"/>
            <a:r>
              <a:rPr lang="en-US" sz="1467" b="1">
                <a:solidFill>
                  <a:prstClr val="black"/>
                </a:solidFill>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914400"/>
            <a:r>
              <a:rPr lang="en-US" sz="1067">
                <a:solidFill>
                  <a:srgbClr val="277EB5"/>
                </a:solidFill>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914400"/>
            <a:r>
              <a:rPr lang="en-US" sz="1067">
                <a:solidFill>
                  <a:srgbClr val="277EB5"/>
                </a:solidFill>
              </a:rPr>
              <a:t>© 2013 Microsoft Corporation. All rights reserved.</a:t>
            </a:r>
          </a:p>
        </p:txBody>
      </p:sp>
      <p:sp>
        <p:nvSpPr>
          <p:cNvPr id="10" name="TextBox 9"/>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914400">
              <a:spcAft>
                <a:spcPts val="800"/>
              </a:spcAft>
            </a:pPr>
            <a:r>
              <a:rPr lang="en-US" sz="1333">
                <a:solidFill>
                  <a:srgbClr val="3F3F3F">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914400">
              <a:spcAft>
                <a:spcPts val="800"/>
              </a:spcAft>
            </a:pPr>
            <a:r>
              <a:rPr lang="en-US" sz="1333">
                <a:solidFill>
                  <a:srgbClr val="3F3F3F">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914400">
              <a:spcAft>
                <a:spcPts val="800"/>
              </a:spcAft>
            </a:pPr>
            <a:r>
              <a:rPr lang="en-US" sz="1333">
                <a:solidFill>
                  <a:srgbClr val="3F3F3F">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914400">
              <a:spcAft>
                <a:spcPts val="800"/>
              </a:spcAft>
            </a:pPr>
            <a:endParaRPr lang="en-US" sz="1333">
              <a:solidFill>
                <a:srgbClr val="3F3F3F">
                  <a:alpha val="87000"/>
                </a:srgbClr>
              </a:solidFill>
            </a:endParaRPr>
          </a:p>
        </p:txBody>
      </p:sp>
    </p:spTree>
    <p:extLst>
      <p:ext uri="{BB962C8B-B14F-4D97-AF65-F5344CB8AC3E}">
        <p14:creationId xmlns:p14="http://schemas.microsoft.com/office/powerpoint/2010/main" val="3403229904"/>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527186386"/>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587060383"/>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89473376"/>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cSld name="Text content, normal,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341" y="1219200"/>
            <a:ext cx="2438400" cy="2438400"/>
          </a:xfrm>
          <a:solidFill>
            <a:srgbClr val="0072C6"/>
          </a:solidFill>
        </p:spPr>
        <p:txBody>
          <a:bodyPr rIns="91440">
            <a:normAutofit/>
          </a:bodyPr>
          <a:lstStyle>
            <a:lvl1pPr>
              <a:defRPr sz="2667" baseline="0">
                <a:solidFill>
                  <a:srgbClr val="FFFFFF"/>
                </a:solidFill>
                <a:latin typeface="+mn-lt"/>
              </a:defRPr>
            </a:lvl1pPr>
          </a:lstStyle>
          <a:p>
            <a:pPr lvl="0"/>
            <a:r>
              <a:rPr lang="en-US"/>
              <a:t>Click to edit slide content</a:t>
            </a:r>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smtClean="0"/>
              <a:pPr/>
              <a:t>‹#›</a:t>
            </a:fld>
            <a:endParaRPr lang="en-US"/>
          </a:p>
        </p:txBody>
      </p:sp>
      <p:sp>
        <p:nvSpPr>
          <p:cNvPr id="14" name="Content Placeholder 13"/>
          <p:cNvSpPr>
            <a:spLocks noGrp="1"/>
          </p:cNvSpPr>
          <p:nvPr>
            <p:ph sz="quarter" idx="13" hasCustomPrompt="1"/>
          </p:nvPr>
        </p:nvSpPr>
        <p:spPr>
          <a:xfrm>
            <a:off x="3657600" y="1219200"/>
            <a:ext cx="8229600" cy="5054600"/>
          </a:xfrm>
          <a:prstGeom prst="rect">
            <a:avLst/>
          </a:prstGeom>
        </p:spPr>
        <p:txBody>
          <a:bodyPr vert="horz" lIns="182880" tIns="137160">
            <a:normAutofit/>
          </a:bodyPr>
          <a:lstStyle>
            <a:lvl1pPr marL="380990" indent="-380990">
              <a:spcBef>
                <a:spcPts val="400"/>
              </a:spcBef>
              <a:buFont typeface="Arial" panose="020B0604020202020204" pitchFamily="34" charset="0"/>
              <a:buChar char="•"/>
              <a:defRPr sz="1867" baseline="0">
                <a:solidFill>
                  <a:schemeClr val="tx1"/>
                </a:solidFill>
                <a:latin typeface="+mn-lt"/>
              </a:defRPr>
            </a:lvl1pPr>
            <a:lvl2pPr marL="759865" indent="-380990">
              <a:buFont typeface="Courier New" panose="02070309020205020404" pitchFamily="49" charset="0"/>
              <a:buChar char="o"/>
              <a:defRPr/>
            </a:lvl2pPr>
            <a:lvl3pPr marL="1138738" indent="-378875">
              <a:buFont typeface="Wingdings" panose="05000000000000000000" pitchFamily="2" charset="2"/>
              <a:buChar char="§"/>
              <a:tabLst>
                <a:tab pos="759865" algn="l"/>
              </a:tabLst>
              <a:defRPr sz="1867"/>
            </a:lvl3pPr>
            <a:lvl5pPr marL="0" indent="0">
              <a:buFont typeface="+mj-lt"/>
              <a:buNone/>
              <a:defRPr/>
            </a:lvl5pPr>
          </a:lstStyle>
          <a:p>
            <a:pPr lvl="0"/>
            <a:r>
              <a:rPr lang="en-US"/>
              <a:t>Click to edit slide content</a:t>
            </a:r>
          </a:p>
          <a:p>
            <a:pPr lvl="1"/>
            <a:r>
              <a:rPr lang="en-US"/>
              <a:t>Click to edit slide content</a:t>
            </a:r>
          </a:p>
          <a:p>
            <a:pPr lvl="2"/>
            <a:r>
              <a:rPr lang="en-US"/>
              <a:t>	Click to edit slide content</a:t>
            </a:r>
          </a:p>
          <a:p>
            <a:pPr lvl="2"/>
            <a:endParaRPr lang="en-US"/>
          </a:p>
        </p:txBody>
      </p:sp>
    </p:spTree>
    <p:extLst>
      <p:ext uri="{BB962C8B-B14F-4D97-AF65-F5344CB8AC3E}">
        <p14:creationId xmlns:p14="http://schemas.microsoft.com/office/powerpoint/2010/main" val="22785394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57709615"/>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554480499"/>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Lesson Overview">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a:normAutofit/>
          </a:bodyPr>
          <a:lstStyle>
            <a:lvl1pPr>
              <a:defRPr sz="2400">
                <a:solidFill>
                  <a:schemeClr val="tx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chemeClr val="bg2"/>
          </a:solidFill>
        </p:spPr>
        <p:txBody>
          <a:bodyPr>
            <a:normAutofit/>
          </a:bodyPr>
          <a:lstStyle>
            <a:lvl1pPr>
              <a:lnSpc>
                <a:spcPct val="100000"/>
              </a:lnSpc>
              <a:defRPr sz="2400" baseline="0">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chemeClr val="accent4"/>
          </a:solidFill>
        </p:spPr>
        <p:txBody>
          <a:bodyPr>
            <a:normAutofit/>
          </a:bodyPr>
          <a:lstStyle>
            <a:lvl1pPr>
              <a:lnSpc>
                <a:spcPct val="100000"/>
              </a:lnSpc>
              <a:defRPr lang="en-US" sz="2400" baseline="0" dirty="0" smtClean="0">
                <a:solidFill>
                  <a:srgbClr val="FFFFFF"/>
                </a:solidFill>
                <a:latin typeface="Segoe UI Light" panose="020B0502040204020203" pitchFamily="34" charset="0"/>
                <a:cs typeface="Segoe Pro Ligh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eaLnBrk="1" hangingPunct="1">
              <a:lnSpc>
                <a:spcPct val="100000"/>
              </a:lnSpc>
            </a:pPr>
            <a:r>
              <a:rPr lang="en-US"/>
              <a:t>Lesson: Lesson Title</a:t>
            </a:r>
          </a:p>
        </p:txBody>
      </p:sp>
      <p:sp>
        <p:nvSpPr>
          <p:cNvPr id="10" name="Slide Number Placeholder 3"/>
          <p:cNvSpPr>
            <a:spLocks noGrp="1"/>
          </p:cNvSpPr>
          <p:nvPr>
            <p:ph type="sldNum" sz="quarter" idx="11"/>
          </p:nvPr>
        </p:nvSpPr>
        <p:spPr>
          <a:xfrm>
            <a:off x="9354008" y="6492876"/>
            <a:ext cx="2844800" cy="365125"/>
          </a:xfrm>
        </p:spPr>
        <p:txBody>
          <a:bodyPr/>
          <a:lstStyle>
            <a:lvl1pPr>
              <a:defRPr>
                <a:solidFill>
                  <a:srgbClr val="3F3F3F"/>
                </a:solidFill>
                <a:latin typeface="+mn-lt"/>
              </a:defRPr>
            </a:lvl1pPr>
          </a:lstStyle>
          <a:p>
            <a:fld id="{74A398B2-5A34-1A4A-811E-F4027282568C}" type="slidenum">
              <a:rPr lang="en-US" smtClean="0"/>
              <a:pPr/>
              <a:t>‹#›</a:t>
            </a:fld>
            <a:endParaRPr lang="en-US"/>
          </a:p>
        </p:txBody>
      </p:sp>
      <p:sp>
        <p:nvSpPr>
          <p:cNvPr id="11"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a:t>Microsoft Confidential</a:t>
            </a:r>
          </a:p>
        </p:txBody>
      </p:sp>
    </p:spTree>
    <p:extLst>
      <p:ext uri="{BB962C8B-B14F-4D97-AF65-F5344CB8AC3E}">
        <p14:creationId xmlns:p14="http://schemas.microsoft.com/office/powerpoint/2010/main" val="2209805643"/>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607506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067108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3812268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a:t>Enter header here.</a:t>
            </a:r>
          </a:p>
        </p:txBody>
      </p:sp>
    </p:spTree>
    <p:extLst>
      <p:ext uri="{BB962C8B-B14F-4D97-AF65-F5344CB8AC3E}">
        <p14:creationId xmlns:p14="http://schemas.microsoft.com/office/powerpoint/2010/main" val="427425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7" name="Text Placeholder 6"/>
          <p:cNvSpPr>
            <a:spLocks noGrp="1"/>
          </p:cNvSpPr>
          <p:nvPr>
            <p:ph type="body" sz="quarter" idx="13"/>
          </p:nvPr>
        </p:nvSpPr>
        <p:spPr>
          <a:xfrm>
            <a:off x="402336" y="1143000"/>
            <a:ext cx="11173968" cy="4956048"/>
          </a:xfrm>
        </p:spPr>
        <p:txBody>
          <a:bodyPr/>
          <a:lstStyle>
            <a:lvl1pPr>
              <a:lnSpc>
                <a:spcPct val="120000"/>
              </a:lnSpc>
              <a:spcBef>
                <a:spcPts val="0"/>
              </a:spcBef>
              <a:spcAft>
                <a:spcPts val="300"/>
              </a:spcAft>
              <a:defRPr sz="2000"/>
            </a:lvl1pPr>
            <a:lvl2pPr>
              <a:lnSpc>
                <a:spcPct val="120000"/>
              </a:lnSpc>
              <a:spcBef>
                <a:spcPts val="0"/>
              </a:spcBef>
              <a:spcAft>
                <a:spcPts val="300"/>
              </a:spcAft>
              <a:buSzPct val="90000"/>
              <a:defRPr sz="1800"/>
            </a:lvl2pPr>
            <a:lvl3pPr>
              <a:lnSpc>
                <a:spcPct val="120000"/>
              </a:lnSpc>
              <a:spcBef>
                <a:spcPts val="0"/>
              </a:spcBef>
              <a:spcAft>
                <a:spcPts val="300"/>
              </a:spcAft>
              <a:defRPr sz="1600"/>
            </a:lvl3pPr>
            <a:lvl4pPr>
              <a:lnSpc>
                <a:spcPct val="120000"/>
              </a:lnSpc>
              <a:spcBef>
                <a:spcPts val="0"/>
              </a:spcBef>
              <a:spcAft>
                <a:spcPts val="300"/>
              </a:spcAft>
              <a:defRPr sz="1600"/>
            </a:lvl4pPr>
            <a:lvl5pPr>
              <a:lnSpc>
                <a:spcPct val="120000"/>
              </a:lnSpc>
              <a:spcBef>
                <a:spcPts val="0"/>
              </a:spcBef>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62939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914400">
              <a:lnSpc>
                <a:spcPct val="90000"/>
              </a:lnSpc>
              <a:spcAft>
                <a:spcPts val="800"/>
              </a:spcAft>
            </a:pPr>
            <a:r>
              <a:rPr lang="en-US" sz="1333">
                <a:solidFill>
                  <a:srgbClr val="3F3F3F">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914400">
              <a:lnSpc>
                <a:spcPct val="90000"/>
              </a:lnSpc>
              <a:spcAft>
                <a:spcPts val="800"/>
              </a:spcAft>
            </a:pPr>
            <a:r>
              <a:rPr lang="en-US" sz="1333">
                <a:solidFill>
                  <a:srgbClr val="3F3F3F">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914400">
              <a:lnSpc>
                <a:spcPct val="90000"/>
              </a:lnSpc>
              <a:spcAft>
                <a:spcPts val="800"/>
              </a:spcAft>
            </a:pPr>
            <a:r>
              <a:rPr lang="en-US" sz="1333">
                <a:solidFill>
                  <a:srgbClr val="3F3F3F">
                    <a:alpha val="87000"/>
                  </a:srgbClr>
                </a:solidFill>
              </a:rPr>
              <a:t>For more information, see Use of Microsoft Copyrighted Content at</a:t>
            </a:r>
          </a:p>
          <a:p>
            <a:pPr algn="ctr" defTabSz="914400">
              <a:lnSpc>
                <a:spcPct val="90000"/>
              </a:lnSpc>
              <a:spcAft>
                <a:spcPts val="800"/>
              </a:spcAft>
            </a:pPr>
            <a:r>
              <a:rPr lang="en-US" sz="1333">
                <a:solidFill>
                  <a:srgbClr val="3F3F3F">
                    <a:alpha val="87000"/>
                  </a:srgbClr>
                </a:solidFill>
                <a:hlinkClick r:id="rId2"/>
              </a:rPr>
              <a:t>http://www.microsoft.com/about/legal/permissions/</a:t>
            </a:r>
            <a:endParaRPr lang="en-US" sz="1333">
              <a:solidFill>
                <a:srgbClr val="3F3F3F">
                  <a:alpha val="87000"/>
                </a:srgbClr>
              </a:solidFill>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914400"/>
            <a:r>
              <a:rPr lang="en-US" sz="1467" b="1">
                <a:solidFill>
                  <a:prstClr val="black"/>
                </a:solidFill>
              </a:rPr>
              <a:t>Conditions and Terms of Use</a:t>
            </a:r>
            <a:endParaRPr lang="en-US" sz="1467">
              <a:solidFill>
                <a:prstClr val="black"/>
              </a:solidFill>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914400"/>
            <a:r>
              <a:rPr lang="en-US" sz="1467" b="1">
                <a:solidFill>
                  <a:prstClr val="black"/>
                </a:solidFill>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914400"/>
            <a:r>
              <a:rPr lang="en-US" sz="1067">
                <a:solidFill>
                  <a:srgbClr val="277EB5"/>
                </a:solidFill>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914400"/>
            <a:r>
              <a:rPr lang="en-US" sz="1067">
                <a:solidFill>
                  <a:srgbClr val="277EB5"/>
                </a:solidFill>
              </a:rPr>
              <a:t>© 2013 Microsoft Corporation. All rights reserved.</a:t>
            </a:r>
          </a:p>
        </p:txBody>
      </p:sp>
      <p:sp>
        <p:nvSpPr>
          <p:cNvPr id="10" name="TextBox 9"/>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914400">
              <a:spcAft>
                <a:spcPts val="800"/>
              </a:spcAft>
            </a:pPr>
            <a:r>
              <a:rPr lang="en-US" sz="1333">
                <a:solidFill>
                  <a:srgbClr val="3F3F3F">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914400">
              <a:spcAft>
                <a:spcPts val="800"/>
              </a:spcAft>
            </a:pPr>
            <a:r>
              <a:rPr lang="en-US" sz="1333">
                <a:solidFill>
                  <a:srgbClr val="3F3F3F">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914400">
              <a:spcAft>
                <a:spcPts val="800"/>
              </a:spcAft>
            </a:pPr>
            <a:r>
              <a:rPr lang="en-US" sz="1333">
                <a:solidFill>
                  <a:srgbClr val="3F3F3F">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914400">
              <a:spcAft>
                <a:spcPts val="800"/>
              </a:spcAft>
            </a:pPr>
            <a:endParaRPr lang="en-US" sz="1333">
              <a:solidFill>
                <a:srgbClr val="3F3F3F">
                  <a:alpha val="87000"/>
                </a:srgbClr>
              </a:solidFill>
            </a:endParaRPr>
          </a:p>
        </p:txBody>
      </p:sp>
    </p:spTree>
    <p:extLst>
      <p:ext uri="{BB962C8B-B14F-4D97-AF65-F5344CB8AC3E}">
        <p14:creationId xmlns:p14="http://schemas.microsoft.com/office/powerpoint/2010/main" val="25926815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42911974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08333753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ext content, normal,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341" y="1219200"/>
            <a:ext cx="2438400" cy="2438400"/>
          </a:xfrm>
          <a:solidFill>
            <a:srgbClr val="0072C6"/>
          </a:solidFill>
        </p:spPr>
        <p:txBody>
          <a:bodyPr rIns="91440">
            <a:normAutofit/>
          </a:bodyPr>
          <a:lstStyle>
            <a:lvl1pPr>
              <a:defRPr sz="2667" baseline="0">
                <a:solidFill>
                  <a:srgbClr val="FFFFFF"/>
                </a:solidFill>
                <a:latin typeface="+mn-lt"/>
              </a:defRPr>
            </a:lvl1pPr>
          </a:lstStyle>
          <a:p>
            <a:pPr lvl="0"/>
            <a:r>
              <a:rPr lang="en-US"/>
              <a:t>Click to edit slide content</a:t>
            </a:r>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smtClean="0"/>
              <a:pPr/>
              <a:t>‹#›</a:t>
            </a:fld>
            <a:endParaRPr lang="en-US"/>
          </a:p>
        </p:txBody>
      </p:sp>
      <p:sp>
        <p:nvSpPr>
          <p:cNvPr id="14" name="Content Placeholder 13"/>
          <p:cNvSpPr>
            <a:spLocks noGrp="1"/>
          </p:cNvSpPr>
          <p:nvPr>
            <p:ph sz="quarter" idx="13" hasCustomPrompt="1"/>
          </p:nvPr>
        </p:nvSpPr>
        <p:spPr>
          <a:xfrm>
            <a:off x="3657600" y="1219200"/>
            <a:ext cx="8229600" cy="5054600"/>
          </a:xfrm>
          <a:prstGeom prst="rect">
            <a:avLst/>
          </a:prstGeom>
        </p:spPr>
        <p:txBody>
          <a:bodyPr vert="horz" lIns="182880" tIns="137160">
            <a:normAutofit/>
          </a:bodyPr>
          <a:lstStyle>
            <a:lvl1pPr marL="380990" indent="-380990">
              <a:spcBef>
                <a:spcPts val="400"/>
              </a:spcBef>
              <a:buFont typeface="Arial" panose="020B0604020202020204" pitchFamily="34" charset="0"/>
              <a:buChar char="•"/>
              <a:defRPr sz="1867" baseline="0">
                <a:solidFill>
                  <a:schemeClr val="tx1"/>
                </a:solidFill>
                <a:latin typeface="+mn-lt"/>
              </a:defRPr>
            </a:lvl1pPr>
            <a:lvl2pPr marL="759865" indent="-380990">
              <a:buFont typeface="Courier New" panose="02070309020205020404" pitchFamily="49" charset="0"/>
              <a:buChar char="o"/>
              <a:defRPr/>
            </a:lvl2pPr>
            <a:lvl3pPr marL="1138738" indent="-378875">
              <a:buFont typeface="Wingdings" panose="05000000000000000000" pitchFamily="2" charset="2"/>
              <a:buChar char="§"/>
              <a:tabLst>
                <a:tab pos="759865" algn="l"/>
              </a:tabLst>
              <a:defRPr sz="1867"/>
            </a:lvl3pPr>
            <a:lvl5pPr marL="0" indent="0">
              <a:buFont typeface="+mj-lt"/>
              <a:buNone/>
              <a:defRPr/>
            </a:lvl5pPr>
          </a:lstStyle>
          <a:p>
            <a:pPr lvl="0"/>
            <a:r>
              <a:rPr lang="en-US"/>
              <a:t>Click to edit slide content</a:t>
            </a:r>
          </a:p>
          <a:p>
            <a:pPr lvl="1"/>
            <a:r>
              <a:rPr lang="en-US"/>
              <a:t>Click to edit slide content</a:t>
            </a:r>
          </a:p>
          <a:p>
            <a:pPr lvl="2"/>
            <a:r>
              <a:rPr lang="en-US"/>
              <a:t>	Click to edit slide content</a:t>
            </a:r>
          </a:p>
          <a:p>
            <a:pPr lvl="2"/>
            <a:endParaRPr lang="en-US"/>
          </a:p>
        </p:txBody>
      </p:sp>
    </p:spTree>
    <p:extLst>
      <p:ext uri="{BB962C8B-B14F-4D97-AF65-F5344CB8AC3E}">
        <p14:creationId xmlns:p14="http://schemas.microsoft.com/office/powerpoint/2010/main" val="3403800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Lesson Overview">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a:normAutofit/>
          </a:bodyPr>
          <a:lstStyle>
            <a:lvl1pPr>
              <a:defRPr sz="2400">
                <a:solidFill>
                  <a:schemeClr val="tx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chemeClr val="bg2"/>
          </a:solidFill>
        </p:spPr>
        <p:txBody>
          <a:bodyPr>
            <a:normAutofit/>
          </a:bodyPr>
          <a:lstStyle>
            <a:lvl1pPr>
              <a:lnSpc>
                <a:spcPct val="100000"/>
              </a:lnSpc>
              <a:defRPr sz="2400" baseline="0">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chemeClr val="accent4"/>
          </a:solidFill>
        </p:spPr>
        <p:txBody>
          <a:bodyPr>
            <a:normAutofit/>
          </a:bodyPr>
          <a:lstStyle>
            <a:lvl1pPr>
              <a:lnSpc>
                <a:spcPct val="100000"/>
              </a:lnSpc>
              <a:defRPr lang="en-US" sz="2400" baseline="0" dirty="0" smtClean="0">
                <a:solidFill>
                  <a:srgbClr val="FFFFFF"/>
                </a:solidFill>
                <a:latin typeface="Segoe UI Light" panose="020B0502040204020203" pitchFamily="34" charset="0"/>
                <a:cs typeface="Segoe Pro Ligh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eaLnBrk="1" hangingPunct="1">
              <a:lnSpc>
                <a:spcPct val="100000"/>
              </a:lnSpc>
            </a:pPr>
            <a:r>
              <a:rPr lang="en-US"/>
              <a:t>Lesson: Lesson Title</a:t>
            </a:r>
          </a:p>
        </p:txBody>
      </p:sp>
      <p:sp>
        <p:nvSpPr>
          <p:cNvPr id="10" name="Slide Number Placeholder 3"/>
          <p:cNvSpPr>
            <a:spLocks noGrp="1"/>
          </p:cNvSpPr>
          <p:nvPr>
            <p:ph type="sldNum" sz="quarter" idx="11"/>
          </p:nvPr>
        </p:nvSpPr>
        <p:spPr>
          <a:xfrm>
            <a:off x="9354008" y="6492876"/>
            <a:ext cx="2844800" cy="365125"/>
          </a:xfrm>
        </p:spPr>
        <p:txBody>
          <a:bodyPr/>
          <a:lstStyle>
            <a:lvl1pPr>
              <a:defRPr>
                <a:solidFill>
                  <a:srgbClr val="3F3F3F"/>
                </a:solidFill>
                <a:latin typeface="+mn-lt"/>
              </a:defRPr>
            </a:lvl1pPr>
          </a:lstStyle>
          <a:p>
            <a:fld id="{74A398B2-5A34-1A4A-811E-F4027282568C}" type="slidenum">
              <a:rPr lang="en-US" smtClean="0"/>
              <a:pPr/>
              <a:t>‹#›</a:t>
            </a:fld>
            <a:endParaRPr lang="en-US"/>
          </a:p>
        </p:txBody>
      </p:sp>
      <p:sp>
        <p:nvSpPr>
          <p:cNvPr id="11"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a:t>Microsoft Confidential</a:t>
            </a:r>
          </a:p>
        </p:txBody>
      </p:sp>
    </p:spTree>
    <p:extLst>
      <p:ext uri="{BB962C8B-B14F-4D97-AF65-F5344CB8AC3E}">
        <p14:creationId xmlns:p14="http://schemas.microsoft.com/office/powerpoint/2010/main" val="35418562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MS logo white - EMF" descr="Microsoft logo white text version">
            <a:extLst>
              <a:ext uri="{FF2B5EF4-FFF2-40B4-BE49-F238E27FC236}">
                <a16:creationId xmlns:a16="http://schemas.microsoft.com/office/drawing/2014/main" id="{CC434C0E-1C79-42AF-9F32-26BBBFEF902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56156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Course Title</a:t>
            </a:r>
          </a:p>
        </p:txBody>
      </p:sp>
    </p:spTree>
    <p:extLst>
      <p:ext uri="{BB962C8B-B14F-4D97-AF65-F5344CB8AC3E}">
        <p14:creationId xmlns:p14="http://schemas.microsoft.com/office/powerpoint/2010/main" val="8207931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a:solidFill>
                  <a:srgbClr val="000000">
                    <a:alpha val="87000"/>
                  </a:srgbClr>
                </a:solidFill>
              </a:rPr>
              <a:t>For more information, see Use of Microsoft Copyrighted Content at</a:t>
            </a:r>
          </a:p>
          <a:p>
            <a:pPr algn="ctr" defTabSz="609585">
              <a:lnSpc>
                <a:spcPct val="90000"/>
              </a:lnSpc>
              <a:spcAft>
                <a:spcPts val="800"/>
              </a:spcAft>
            </a:pPr>
            <a:r>
              <a:rPr lang="en-US" sz="1333">
                <a:solidFill>
                  <a:srgbClr val="000000">
                    <a:alpha val="87000"/>
                  </a:srgbClr>
                </a:solidFill>
                <a:hlinkClick r:id="rId2"/>
              </a:rPr>
              <a:t>http://www.microsoft.com/about/legal/permissions/</a:t>
            </a:r>
            <a:endParaRPr lang="en-US" sz="1333">
              <a:solidFill>
                <a:srgbClr val="000000">
                  <a:alpha val="87000"/>
                </a:srgbClr>
              </a:solidFill>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Conditions and Terms of Use</a:t>
            </a:r>
            <a:endParaRPr lang="en-US" sz="1467">
              <a:solidFill>
                <a:srgbClr val="000000"/>
              </a:solidFill>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 2013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a:solidFill>
                <a:srgbClr val="000000">
                  <a:alpha val="87000"/>
                </a:srgbClr>
              </a:solidFill>
            </a:endParaRPr>
          </a:p>
        </p:txBody>
      </p:sp>
    </p:spTree>
    <p:extLst>
      <p:ext uri="{BB962C8B-B14F-4D97-AF65-F5344CB8AC3E}">
        <p14:creationId xmlns:p14="http://schemas.microsoft.com/office/powerpoint/2010/main" val="23277048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GC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402336" y="1143000"/>
            <a:ext cx="11173968" cy="4956048"/>
          </a:xfrm>
        </p:spPr>
        <p:txBody>
          <a:bodyPr/>
          <a:lstStyle>
            <a:lvl1pPr>
              <a:lnSpc>
                <a:spcPct val="120000"/>
              </a:lnSpc>
              <a:spcBef>
                <a:spcPts val="300"/>
              </a:spcBef>
              <a:spcAft>
                <a:spcPts val="300"/>
              </a:spcAft>
              <a:defRPr>
                <a:solidFill>
                  <a:srgbClr val="3F3F3F"/>
                </a:solidFill>
              </a:defRPr>
            </a:lvl1pPr>
            <a:lvl2pPr>
              <a:lnSpc>
                <a:spcPct val="120000"/>
              </a:lnSpc>
              <a:spcBef>
                <a:spcPts val="300"/>
              </a:spcBef>
              <a:spcAft>
                <a:spcPts val="300"/>
              </a:spcAft>
              <a:buSzPct val="90000"/>
              <a:defRPr>
                <a:solidFill>
                  <a:srgbClr val="3F3F3F"/>
                </a:solidFill>
              </a:defRPr>
            </a:lvl2pPr>
            <a:lvl3pPr>
              <a:lnSpc>
                <a:spcPct val="120000"/>
              </a:lnSpc>
              <a:spcBef>
                <a:spcPts val="300"/>
              </a:spcBef>
              <a:spcAft>
                <a:spcPts val="300"/>
              </a:spcAft>
              <a:defRPr>
                <a:solidFill>
                  <a:srgbClr val="3F3F3F"/>
                </a:solidFill>
              </a:defRPr>
            </a:lvl3pPr>
            <a:lvl4pPr>
              <a:lnSpc>
                <a:spcPct val="120000"/>
              </a:lnSpc>
              <a:spcBef>
                <a:spcPts val="300"/>
              </a:spcBef>
              <a:spcAft>
                <a:spcPts val="300"/>
              </a:spcAft>
              <a:defRPr>
                <a:solidFill>
                  <a:srgbClr val="3F3F3F"/>
                </a:solidFill>
              </a:defRPr>
            </a:lvl4pPr>
            <a:lvl5pPr>
              <a:lnSpc>
                <a:spcPct val="120000"/>
              </a:lnSpc>
              <a:spcBef>
                <a:spcPts val="300"/>
              </a:spcBef>
              <a:spcAft>
                <a:spcPts val="300"/>
              </a:spcAft>
              <a:defRPr>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71162589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600" baseline="0">
                <a:solidFill>
                  <a:srgbClr val="0A5BBA"/>
                </a:solidFill>
                <a:latin typeface="Segoe UI Light" panose="020B0502040204020203" pitchFamily="34" charset="0"/>
                <a:cs typeface="Segoe UI Light" panose="020B0502040204020203" pitchFamily="34" charset="0"/>
              </a:defRPr>
            </a:lvl1pPr>
          </a:lstStyle>
          <a:p>
            <a:r>
              <a:rPr lang="en-US"/>
              <a:t>Notes Continued</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49637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200" baseline="0">
                <a:solidFill>
                  <a:srgbClr val="0A5BBA"/>
                </a:solidFill>
                <a:latin typeface="Segoe UI Light" panose="020B0502040204020203" pitchFamily="34" charset="0"/>
                <a:cs typeface="Segoe UI Light" panose="020B0502040204020203" pitchFamily="34" charset="0"/>
              </a:defRPr>
            </a:lvl1pPr>
          </a:lstStyle>
          <a:p>
            <a:r>
              <a:rPr lang="en-US"/>
              <a:t>Notes Continued</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59560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a:t>Module #: Module Title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Module Overview</a:t>
            </a:r>
          </a:p>
        </p:txBody>
      </p:sp>
    </p:spTree>
    <p:extLst>
      <p:ext uri="{BB962C8B-B14F-4D97-AF65-F5344CB8AC3E}">
        <p14:creationId xmlns:p14="http://schemas.microsoft.com/office/powerpoint/2010/main" val="31605781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Lesson: Lesson Title</a:t>
            </a:r>
          </a:p>
        </p:txBody>
      </p:sp>
      <p:sp>
        <p:nvSpPr>
          <p:cNvPr id="11"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6723655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Add single point here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825651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Demonstration: Title of Demo</a:t>
            </a:r>
          </a:p>
        </p:txBody>
      </p:sp>
    </p:spTree>
    <p:extLst>
      <p:ext uri="{BB962C8B-B14F-4D97-AF65-F5344CB8AC3E}">
        <p14:creationId xmlns:p14="http://schemas.microsoft.com/office/powerpoint/2010/main" val="281976146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Lab: Title of Lab</a:t>
            </a:r>
          </a:p>
        </p:txBody>
      </p:sp>
    </p:spTree>
    <p:extLst>
      <p:ext uri="{BB962C8B-B14F-4D97-AF65-F5344CB8AC3E}">
        <p14:creationId xmlns:p14="http://schemas.microsoft.com/office/powerpoint/2010/main" val="38002650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9707001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37014334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31035803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7139767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6785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a:t>Module #: Module Title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Module Overview</a:t>
            </a:r>
          </a:p>
        </p:txBody>
      </p:sp>
    </p:spTree>
    <p:extLst>
      <p:ext uri="{BB962C8B-B14F-4D97-AF65-F5344CB8AC3E}">
        <p14:creationId xmlns:p14="http://schemas.microsoft.com/office/powerpoint/2010/main" val="8817273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9927265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390385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809137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40986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a:t>Click icon to add picture</a:t>
            </a:r>
          </a:p>
        </p:txBody>
      </p:sp>
    </p:spTree>
    <p:extLst>
      <p:ext uri="{BB962C8B-B14F-4D97-AF65-F5344CB8AC3E}">
        <p14:creationId xmlns:p14="http://schemas.microsoft.com/office/powerpoint/2010/main" val="153799127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85004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44755890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328010617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8"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8892978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59045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Lesson: Lesson Title</a:t>
            </a:r>
          </a:p>
        </p:txBody>
      </p:sp>
    </p:spTree>
    <p:extLst>
      <p:ext uri="{BB962C8B-B14F-4D97-AF65-F5344CB8AC3E}">
        <p14:creationId xmlns:p14="http://schemas.microsoft.com/office/powerpoint/2010/main" val="206636215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835747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98183745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711560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8061784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a:t>Enter header here.</a:t>
            </a:r>
          </a:p>
        </p:txBody>
      </p:sp>
    </p:spTree>
    <p:extLst>
      <p:ext uri="{BB962C8B-B14F-4D97-AF65-F5344CB8AC3E}">
        <p14:creationId xmlns:p14="http://schemas.microsoft.com/office/powerpoint/2010/main" val="120311467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a:lnSpc>
                <a:spcPct val="90000"/>
              </a:lnSpc>
              <a:spcAft>
                <a:spcPts val="800"/>
              </a:spcAft>
            </a:pPr>
            <a:r>
              <a:rPr lang="en-US" sz="1333">
                <a:solidFill>
                  <a:srgbClr val="3F3F3F">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a:lnSpc>
                <a:spcPct val="90000"/>
              </a:lnSpc>
              <a:spcAft>
                <a:spcPts val="800"/>
              </a:spcAft>
            </a:pPr>
            <a:r>
              <a:rPr lang="en-US" sz="1333">
                <a:solidFill>
                  <a:srgbClr val="3F3F3F">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lnSpc>
                <a:spcPct val="90000"/>
              </a:lnSpc>
              <a:spcAft>
                <a:spcPts val="800"/>
              </a:spcAft>
            </a:pPr>
            <a:r>
              <a:rPr lang="en-US" sz="1333">
                <a:solidFill>
                  <a:srgbClr val="3F3F3F">
                    <a:alpha val="87000"/>
                  </a:srgbClr>
                </a:solidFill>
              </a:rPr>
              <a:t>For more information, see Use of Microsoft Copyrighted Content at</a:t>
            </a:r>
          </a:p>
          <a:p>
            <a:pPr algn="ctr">
              <a:lnSpc>
                <a:spcPct val="90000"/>
              </a:lnSpc>
              <a:spcAft>
                <a:spcPts val="800"/>
              </a:spcAft>
            </a:pPr>
            <a:r>
              <a:rPr lang="en-US" sz="1333">
                <a:solidFill>
                  <a:srgbClr val="3F3F3F">
                    <a:alpha val="87000"/>
                  </a:srgbClr>
                </a:solidFill>
                <a:hlinkClick r:id="rId2"/>
              </a:rPr>
              <a:t>http://www.microsoft.com/about/legal/permissions/</a:t>
            </a:r>
            <a:endParaRPr lang="en-US" sz="1333">
              <a:solidFill>
                <a:srgbClr val="3F3F3F">
                  <a:alpha val="87000"/>
                </a:srgbClr>
              </a:solidFill>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r>
              <a:rPr lang="en-US" sz="1467" b="1">
                <a:solidFill>
                  <a:prstClr val="black"/>
                </a:solidFill>
              </a:rPr>
              <a:t>Conditions and Terms of Use</a:t>
            </a:r>
            <a:endParaRPr lang="en-US" sz="1467">
              <a:solidFill>
                <a:prstClr val="black"/>
              </a:solidFill>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r>
              <a:rPr lang="en-US" sz="1467" b="1">
                <a:solidFill>
                  <a:prstClr val="black"/>
                </a:solidFill>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r>
              <a:rPr lang="en-US" sz="1067">
                <a:solidFill>
                  <a:srgbClr val="277EB5"/>
                </a:solidFill>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r>
              <a:rPr lang="en-US" sz="1067">
                <a:solidFill>
                  <a:srgbClr val="277EB5"/>
                </a:solidFill>
              </a:rPr>
              <a:t>© 2013 Microsoft Corporation. All rights reserved.</a:t>
            </a:r>
          </a:p>
        </p:txBody>
      </p:sp>
      <p:sp>
        <p:nvSpPr>
          <p:cNvPr id="10" name="TextBox 9"/>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a:spcAft>
                <a:spcPts val="800"/>
              </a:spcAft>
            </a:pPr>
            <a:r>
              <a:rPr lang="en-US" sz="1333">
                <a:solidFill>
                  <a:srgbClr val="3F3F3F">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a:spcAft>
                <a:spcPts val="800"/>
              </a:spcAft>
            </a:pPr>
            <a:r>
              <a:rPr lang="en-US" sz="1333">
                <a:solidFill>
                  <a:srgbClr val="3F3F3F">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a:spcAft>
                <a:spcPts val="800"/>
              </a:spcAft>
            </a:pPr>
            <a:r>
              <a:rPr lang="en-US" sz="1333">
                <a:solidFill>
                  <a:srgbClr val="3F3F3F">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a:spcAft>
                <a:spcPts val="800"/>
              </a:spcAft>
            </a:pPr>
            <a:endParaRPr lang="en-US" sz="1333">
              <a:solidFill>
                <a:srgbClr val="3F3F3F">
                  <a:alpha val="87000"/>
                </a:srgbClr>
              </a:solidFill>
            </a:endParaRPr>
          </a:p>
        </p:txBody>
      </p:sp>
    </p:spTree>
    <p:extLst>
      <p:ext uri="{BB962C8B-B14F-4D97-AF65-F5344CB8AC3E}">
        <p14:creationId xmlns:p14="http://schemas.microsoft.com/office/powerpoint/2010/main" val="311018041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130884161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959456" y="2068367"/>
            <a:ext cx="10036533" cy="977732"/>
          </a:xfrm>
        </p:spPr>
        <p:txBody>
          <a:bodyPr anchor="b" anchorCtr="0"/>
          <a:lstStyle>
            <a:lvl1pPr>
              <a:defRPr sz="7200" spc="-151" baseline="0">
                <a:gradFill>
                  <a:gsLst>
                    <a:gs pos="1250">
                      <a:schemeClr val="tx1"/>
                    </a:gs>
                    <a:gs pos="99000">
                      <a:schemeClr val="tx1"/>
                    </a:gs>
                  </a:gsLst>
                  <a:lin ang="5400000" scaled="0"/>
                </a:gradFill>
              </a:defRPr>
            </a:lvl1pPr>
          </a:lstStyle>
          <a:p>
            <a:r>
              <a:rPr lang="en-US"/>
              <a:t>Click to edit title style</a:t>
            </a:r>
          </a:p>
        </p:txBody>
      </p:sp>
      <p:sp>
        <p:nvSpPr>
          <p:cNvPr id="8" name="Text Placeholder 4"/>
          <p:cNvSpPr>
            <a:spLocks noGrp="1"/>
          </p:cNvSpPr>
          <p:nvPr>
            <p:ph type="body" sz="quarter" idx="12" hasCustomPrompt="1"/>
          </p:nvPr>
        </p:nvSpPr>
        <p:spPr>
          <a:xfrm>
            <a:off x="959456" y="3358957"/>
            <a:ext cx="10036533" cy="488867"/>
          </a:xfrm>
        </p:spPr>
        <p:txBody>
          <a:bodyPr>
            <a:noAutofit/>
          </a:bodyPr>
          <a:lstStyle>
            <a:lvl1pPr marL="0" indent="0">
              <a:spcBef>
                <a:spcPts val="0"/>
              </a:spcBef>
              <a:buNone/>
              <a:defRPr spc="-71" baseline="0">
                <a:gradFill>
                  <a:gsLst>
                    <a:gs pos="1250">
                      <a:srgbClr val="969696"/>
                    </a:gs>
                    <a:gs pos="99000">
                      <a:srgbClr val="969696"/>
                    </a:gs>
                  </a:gsLst>
                  <a:lin ang="5400000" scaled="0"/>
                </a:gradFill>
                <a:latin typeface="+mj-lt"/>
              </a:defRPr>
            </a:lvl1pPr>
          </a:lstStyle>
          <a:p>
            <a:pPr lvl="0"/>
            <a:r>
              <a:rPr lang="en-US"/>
              <a:t>Speaker Title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20" y="471125"/>
            <a:ext cx="2507471" cy="537211"/>
          </a:xfrm>
          <a:prstGeom prst="rect">
            <a:avLst/>
          </a:prstGeom>
        </p:spPr>
      </p:pic>
    </p:spTree>
    <p:extLst>
      <p:ext uri="{BB962C8B-B14F-4D97-AF65-F5344CB8AC3E}">
        <p14:creationId xmlns:p14="http://schemas.microsoft.com/office/powerpoint/2010/main" val="2264959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959456" y="2068367"/>
            <a:ext cx="10036533" cy="977732"/>
          </a:xfrm>
        </p:spPr>
        <p:txBody>
          <a:bodyPr anchor="b" anchorCtr="0"/>
          <a:lstStyle>
            <a:lvl1pPr>
              <a:defRPr sz="7200" spc="-151" baseline="0">
                <a:gradFill>
                  <a:gsLst>
                    <a:gs pos="1250">
                      <a:srgbClr val="0072C6"/>
                    </a:gs>
                    <a:gs pos="99000">
                      <a:srgbClr val="0072C6"/>
                    </a:gs>
                  </a:gsLst>
                  <a:lin ang="5400000" scaled="0"/>
                </a:gradFill>
              </a:defRPr>
            </a:lvl1pPr>
          </a:lstStyle>
          <a:p>
            <a:r>
              <a:rPr lang="en-US"/>
              <a:t>Click to edit title style</a:t>
            </a:r>
          </a:p>
        </p:txBody>
      </p:sp>
      <p:sp>
        <p:nvSpPr>
          <p:cNvPr id="7" name="Text Placeholder 4"/>
          <p:cNvSpPr>
            <a:spLocks noGrp="1"/>
          </p:cNvSpPr>
          <p:nvPr>
            <p:ph type="body" sz="quarter" idx="12" hasCustomPrompt="1"/>
          </p:nvPr>
        </p:nvSpPr>
        <p:spPr>
          <a:xfrm>
            <a:off x="959456" y="3358957"/>
            <a:ext cx="10036533" cy="488867"/>
          </a:xfrm>
        </p:spPr>
        <p:txBody>
          <a:bodyPr>
            <a:noAutofit/>
          </a:bodyPr>
          <a:lstStyle>
            <a:lvl1pPr marL="0" indent="0">
              <a:spcBef>
                <a:spcPts val="0"/>
              </a:spcBef>
              <a:buNone/>
              <a:defRPr spc="-71" baseline="0">
                <a:gradFill>
                  <a:gsLst>
                    <a:gs pos="1250">
                      <a:schemeClr val="accent3"/>
                    </a:gs>
                    <a:gs pos="99000">
                      <a:schemeClr val="accent3"/>
                    </a:gs>
                  </a:gsLst>
                  <a:lin ang="5400000" scaled="0"/>
                </a:gradFill>
                <a:latin typeface="+mj-lt"/>
              </a:defRPr>
            </a:lvl1pPr>
          </a:lstStyle>
          <a:p>
            <a:pPr lvl="0"/>
            <a:r>
              <a:rPr lang="en-US"/>
              <a:t>Speaker Title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20" y="471125"/>
            <a:ext cx="2507471" cy="537211"/>
          </a:xfrm>
          <a:prstGeom prst="rect">
            <a:avLst/>
          </a:prstGeom>
        </p:spPr>
      </p:pic>
    </p:spTree>
    <p:extLst>
      <p:ext uri="{BB962C8B-B14F-4D97-AF65-F5344CB8AC3E}">
        <p14:creationId xmlns:p14="http://schemas.microsoft.com/office/powerpoint/2010/main" val="121192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959456" y="2536723"/>
            <a:ext cx="10036533" cy="977732"/>
          </a:xfrm>
        </p:spPr>
        <p:txBody>
          <a:bodyPr anchor="b" anchorCtr="0"/>
          <a:lstStyle>
            <a:lvl1pPr>
              <a:defRPr sz="7200" spc="-151" baseline="0">
                <a:gradFill>
                  <a:gsLst>
                    <a:gs pos="1250">
                      <a:srgbClr val="EB3C00"/>
                    </a:gs>
                    <a:gs pos="99000">
                      <a:srgbClr val="EB3C00"/>
                    </a:gs>
                  </a:gsLst>
                  <a:lin ang="5400000" scaled="0"/>
                </a:gradFill>
              </a:defRPr>
            </a:lvl1pPr>
          </a:lstStyle>
          <a:p>
            <a:r>
              <a:rPr lang="en-US"/>
              <a:t>Click to edit title style</a:t>
            </a:r>
          </a:p>
        </p:txBody>
      </p:sp>
      <p:sp>
        <p:nvSpPr>
          <p:cNvPr id="8" name="Text Placeholder 4"/>
          <p:cNvSpPr>
            <a:spLocks noGrp="1"/>
          </p:cNvSpPr>
          <p:nvPr>
            <p:ph type="body" sz="quarter" idx="12" hasCustomPrompt="1"/>
          </p:nvPr>
        </p:nvSpPr>
        <p:spPr>
          <a:xfrm>
            <a:off x="959456" y="3680116"/>
            <a:ext cx="10036533" cy="488867"/>
          </a:xfrm>
        </p:spPr>
        <p:txBody>
          <a:bodyPr>
            <a:noAutofit/>
          </a:bodyPr>
          <a:lstStyle>
            <a:lvl1pPr marL="0" indent="0">
              <a:spcBef>
                <a:spcPts val="0"/>
              </a:spcBef>
              <a:buNone/>
              <a:defRPr spc="-71" baseline="0">
                <a:gradFill>
                  <a:gsLst>
                    <a:gs pos="1250">
                      <a:schemeClr val="accent4"/>
                    </a:gs>
                    <a:gs pos="99000">
                      <a:schemeClr val="accent4"/>
                    </a:gs>
                  </a:gsLst>
                  <a:lin ang="5400000" scaled="0"/>
                </a:gradFill>
                <a:latin typeface="+mj-lt"/>
              </a:defRPr>
            </a:lvl1pPr>
          </a:lstStyle>
          <a:p>
            <a:pPr lvl="0"/>
            <a:r>
              <a:rPr lang="en-US"/>
              <a:t>Speaker Title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16" y="471125"/>
            <a:ext cx="2507471" cy="537212"/>
          </a:xfrm>
          <a:prstGeom prst="rect">
            <a:avLst/>
          </a:prstGeom>
        </p:spPr>
      </p:pic>
    </p:spTree>
    <p:extLst>
      <p:ext uri="{BB962C8B-B14F-4D97-AF65-F5344CB8AC3E}">
        <p14:creationId xmlns:p14="http://schemas.microsoft.com/office/powerpoint/2010/main" val="254164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Add single point here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1380115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3 for internal audiences">
    <p:spTree>
      <p:nvGrpSpPr>
        <p:cNvPr id="1" name=""/>
        <p:cNvGrpSpPr/>
        <p:nvPr/>
      </p:nvGrpSpPr>
      <p:grpSpPr>
        <a:xfrm>
          <a:off x="0" y="0"/>
          <a:ext cx="0" cy="0"/>
          <a:chOff x="0" y="0"/>
          <a:chExt cx="0" cy="0"/>
        </a:xfrm>
      </p:grpSpPr>
      <p:pic>
        <p:nvPicPr>
          <p:cNvPr id="3074" name="Picture 2" descr="C:\Users\jhoerth\Documents\ShareFolder\SMSGR\FY13Branding\Cornerstones\screen\CS_Tile_Orng144_rgb.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 y="0"/>
            <a:ext cx="1792849" cy="1793104"/>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hasCustomPrompt="1"/>
          </p:nvPr>
        </p:nvSpPr>
        <p:spPr>
          <a:xfrm>
            <a:off x="1106635" y="2679655"/>
            <a:ext cx="10036533" cy="977732"/>
          </a:xfrm>
        </p:spPr>
        <p:txBody>
          <a:bodyPr anchor="b" anchorCtr="0"/>
          <a:lstStyle>
            <a:lvl1pPr>
              <a:defRPr sz="7200" spc="-151" baseline="0">
                <a:gradFill>
                  <a:gsLst>
                    <a:gs pos="1250">
                      <a:srgbClr val="EB3C00"/>
                    </a:gs>
                    <a:gs pos="99000">
                      <a:srgbClr val="EB3C00"/>
                    </a:gs>
                  </a:gsLst>
                  <a:lin ang="5400000" scaled="0"/>
                </a:gradFill>
              </a:defRPr>
            </a:lvl1pPr>
          </a:lstStyle>
          <a:p>
            <a:r>
              <a:rPr lang="en-US"/>
              <a:t>Click to edit title style</a:t>
            </a:r>
          </a:p>
        </p:txBody>
      </p:sp>
      <p:sp>
        <p:nvSpPr>
          <p:cNvPr id="12" name="Text Placeholder 4"/>
          <p:cNvSpPr>
            <a:spLocks noGrp="1"/>
          </p:cNvSpPr>
          <p:nvPr>
            <p:ph type="body" sz="quarter" idx="12" hasCustomPrompt="1"/>
          </p:nvPr>
        </p:nvSpPr>
        <p:spPr>
          <a:xfrm>
            <a:off x="1106635" y="3970245"/>
            <a:ext cx="10036533" cy="606184"/>
          </a:xfrm>
        </p:spPr>
        <p:txBody>
          <a:bodyPr>
            <a:noAutofit/>
          </a:bodyPr>
          <a:lstStyle>
            <a:lvl1pPr marL="0" indent="0">
              <a:spcBef>
                <a:spcPts val="0"/>
              </a:spcBef>
              <a:buNone/>
              <a:defRPr spc="-71" baseline="0">
                <a:gradFill>
                  <a:gsLst>
                    <a:gs pos="1250">
                      <a:schemeClr val="accent4"/>
                    </a:gs>
                    <a:gs pos="99000">
                      <a:schemeClr val="accent4"/>
                    </a:gs>
                  </a:gsLst>
                  <a:lin ang="5400000" scaled="0"/>
                </a:gradFill>
                <a:latin typeface="+mj-lt"/>
              </a:defRPr>
            </a:lvl1pPr>
          </a:lstStyle>
          <a:p>
            <a:pPr lvl="0"/>
            <a:r>
              <a:rPr lang="en-US"/>
              <a:t>Speaker Title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373" y="22115"/>
            <a:ext cx="1792853" cy="1793108"/>
          </a:xfrm>
          <a:prstGeom prst="rect">
            <a:avLst/>
          </a:prstGeom>
        </p:spPr>
      </p:pic>
    </p:spTree>
    <p:extLst>
      <p:ext uri="{BB962C8B-B14F-4D97-AF65-F5344CB8AC3E}">
        <p14:creationId xmlns:p14="http://schemas.microsoft.com/office/powerpoint/2010/main" val="970337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lide 4">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267684" y="2084175"/>
            <a:ext cx="6186883"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13" name="Text Placeholder 2"/>
          <p:cNvSpPr>
            <a:spLocks noGrp="1"/>
          </p:cNvSpPr>
          <p:nvPr>
            <p:ph type="body" sz="quarter" idx="14" hasCustomPrompt="1"/>
          </p:nvPr>
        </p:nvSpPr>
        <p:spPr bwMode="ltGray">
          <a:xfrm>
            <a:off x="267684" y="3880393"/>
            <a:ext cx="6186883"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flipH="1">
            <a:off x="6732333" y="22140"/>
            <a:ext cx="5459288" cy="6858000"/>
          </a:xfrm>
          <a:prstGeom prst="rect">
            <a:avLst/>
          </a:prstGeom>
        </p:spPr>
      </p:pic>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3" y="471126"/>
            <a:ext cx="1522404" cy="326167"/>
          </a:xfrm>
          <a:prstGeom prst="rect">
            <a:avLst/>
          </a:prstGeom>
        </p:spPr>
      </p:pic>
    </p:spTree>
    <p:extLst>
      <p:ext uri="{BB962C8B-B14F-4D97-AF65-F5344CB8AC3E}">
        <p14:creationId xmlns:p14="http://schemas.microsoft.com/office/powerpoint/2010/main" val="3457059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Slide 4 -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267684" y="2084175"/>
            <a:ext cx="6186883"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13" name="Text Placeholder 2"/>
          <p:cNvSpPr>
            <a:spLocks noGrp="1"/>
          </p:cNvSpPr>
          <p:nvPr>
            <p:ph type="body" sz="quarter" idx="14" hasCustomPrompt="1"/>
          </p:nvPr>
        </p:nvSpPr>
        <p:spPr bwMode="ltGray">
          <a:xfrm>
            <a:off x="267684" y="3880393"/>
            <a:ext cx="6186883"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
        <p:nvSpPr>
          <p:cNvPr id="8" name="TextBox 7"/>
          <p:cNvSpPr txBox="1"/>
          <p:nvPr/>
        </p:nvSpPr>
        <p:spPr>
          <a:xfrm>
            <a:off x="269304"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flipH="1">
            <a:off x="6732333" y="22140"/>
            <a:ext cx="5459288" cy="6858000"/>
          </a:xfrm>
          <a:prstGeom prst="rect">
            <a:avLst/>
          </a:prstGeom>
        </p:spPr>
      </p:pic>
    </p:spTree>
    <p:extLst>
      <p:ext uri="{BB962C8B-B14F-4D97-AF65-F5344CB8AC3E}">
        <p14:creationId xmlns:p14="http://schemas.microsoft.com/office/powerpoint/2010/main" val="1089308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Title Slide 4 -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267684" y="2084175"/>
            <a:ext cx="6186883"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13" name="Text Placeholder 2"/>
          <p:cNvSpPr>
            <a:spLocks noGrp="1"/>
          </p:cNvSpPr>
          <p:nvPr>
            <p:ph type="body" sz="quarter" idx="14" hasCustomPrompt="1"/>
          </p:nvPr>
        </p:nvSpPr>
        <p:spPr bwMode="ltGray">
          <a:xfrm>
            <a:off x="267684" y="3880393"/>
            <a:ext cx="6186883"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flipH="1">
            <a:off x="6732333" y="22140"/>
            <a:ext cx="5459288" cy="6858000"/>
          </a:xfrm>
          <a:prstGeom prst="rect">
            <a:avLst/>
          </a:prstGeom>
        </p:spPr>
      </p:pic>
    </p:spTree>
    <p:extLst>
      <p:ext uri="{BB962C8B-B14F-4D97-AF65-F5344CB8AC3E}">
        <p14:creationId xmlns:p14="http://schemas.microsoft.com/office/powerpoint/2010/main" val="551040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2_Title Slide 4 -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267684" y="2084175"/>
            <a:ext cx="6186883"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13" name="Text Placeholder 2"/>
          <p:cNvSpPr>
            <a:spLocks noGrp="1"/>
          </p:cNvSpPr>
          <p:nvPr>
            <p:ph type="body" sz="quarter" idx="14" hasCustomPrompt="1"/>
          </p:nvPr>
        </p:nvSpPr>
        <p:spPr bwMode="ltGray">
          <a:xfrm>
            <a:off x="267684" y="3880393"/>
            <a:ext cx="6186883"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flipH="1">
            <a:off x="6732333" y="22140"/>
            <a:ext cx="5459288" cy="6858000"/>
          </a:xfrm>
          <a:prstGeom prst="rect">
            <a:avLst/>
          </a:prstGeom>
        </p:spPr>
      </p:pic>
    </p:spTree>
    <p:extLst>
      <p:ext uri="{BB962C8B-B14F-4D97-AF65-F5344CB8AC3E}">
        <p14:creationId xmlns:p14="http://schemas.microsoft.com/office/powerpoint/2010/main" val="206169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61739" y="2"/>
            <a:ext cx="7530264" cy="6866412"/>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4718" y="462634"/>
            <a:ext cx="1522404" cy="326167"/>
          </a:xfrm>
          <a:prstGeom prst="rect">
            <a:avLst/>
          </a:prstGeom>
        </p:spPr>
      </p:pic>
    </p:spTree>
    <p:extLst>
      <p:ext uri="{BB962C8B-B14F-4D97-AF65-F5344CB8AC3E}">
        <p14:creationId xmlns:p14="http://schemas.microsoft.com/office/powerpoint/2010/main" val="730663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61739" y="2"/>
            <a:ext cx="7530264" cy="6866412"/>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
        <p:nvSpPr>
          <p:cNvPr id="8" name="TextBox 7"/>
          <p:cNvSpPr txBox="1"/>
          <p:nvPr userDrawn="1"/>
        </p:nvSpPr>
        <p:spPr>
          <a:xfrm>
            <a:off x="269304"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Tree>
    <p:extLst>
      <p:ext uri="{BB962C8B-B14F-4D97-AF65-F5344CB8AC3E}">
        <p14:creationId xmlns:p14="http://schemas.microsoft.com/office/powerpoint/2010/main" val="1509165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4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61739" y="2"/>
            <a:ext cx="7530264" cy="6866412"/>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429470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1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866124" y="1"/>
            <a:ext cx="10325877" cy="6858000"/>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Demonstration</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4718" y="462634"/>
            <a:ext cx="1522404" cy="326167"/>
          </a:xfrm>
          <a:prstGeom prst="rect">
            <a:avLst/>
          </a:prstGeom>
        </p:spPr>
      </p:pic>
    </p:spTree>
    <p:extLst>
      <p:ext uri="{BB962C8B-B14F-4D97-AF65-F5344CB8AC3E}">
        <p14:creationId xmlns:p14="http://schemas.microsoft.com/office/powerpoint/2010/main" val="720506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0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866124" y="1"/>
            <a:ext cx="10325877" cy="6858000"/>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Demonstration</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
        <p:nvSpPr>
          <p:cNvPr id="8" name="TextBox 7"/>
          <p:cNvSpPr txBox="1"/>
          <p:nvPr userDrawn="1"/>
        </p:nvSpPr>
        <p:spPr>
          <a:xfrm>
            <a:off x="269304"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Tree>
    <p:extLst>
      <p:ext uri="{BB962C8B-B14F-4D97-AF65-F5344CB8AC3E}">
        <p14:creationId xmlns:p14="http://schemas.microsoft.com/office/powerpoint/2010/main" val="1631758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Demonstration: Title of Demo</a:t>
            </a:r>
          </a:p>
        </p:txBody>
      </p:sp>
    </p:spTree>
    <p:extLst>
      <p:ext uri="{BB962C8B-B14F-4D97-AF65-F5344CB8AC3E}">
        <p14:creationId xmlns:p14="http://schemas.microsoft.com/office/powerpoint/2010/main" val="200348476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11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866124" y="1"/>
            <a:ext cx="10325877" cy="6858000"/>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Demonstration</a:t>
            </a:r>
          </a:p>
        </p:txBody>
      </p:sp>
      <p:sp>
        <p:nvSpPr>
          <p:cNvPr id="3" name="Text Placeholder 2"/>
          <p:cNvSpPr>
            <a:spLocks noGrp="1"/>
          </p:cNvSpPr>
          <p:nvPr>
            <p:ph type="body" sz="quarter" idx="14"/>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endParaRPr lang="en-US"/>
          </a:p>
        </p:txBody>
      </p:sp>
    </p:spTree>
    <p:extLst>
      <p:ext uri="{BB962C8B-B14F-4D97-AF65-F5344CB8AC3E}">
        <p14:creationId xmlns:p14="http://schemas.microsoft.com/office/powerpoint/2010/main" val="3487568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5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Questions</a:t>
            </a:r>
          </a:p>
        </p:txBody>
      </p:sp>
      <p:sp>
        <p:nvSpPr>
          <p:cNvPr id="3" name="Text Placeholder 2"/>
          <p:cNvSpPr>
            <a:spLocks noGrp="1"/>
          </p:cNvSpPr>
          <p:nvPr>
            <p:ph type="body" sz="quarter" idx="14"/>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endParaRPr lang="en-US"/>
          </a:p>
        </p:txBody>
      </p:sp>
      <p:sp>
        <p:nvSpPr>
          <p:cNvPr id="6" name="Rectangle 5"/>
          <p:cNvSpPr/>
          <p:nvPr userDrawn="1"/>
        </p:nvSpPr>
        <p:spPr bwMode="auto">
          <a:xfrm>
            <a:off x="6813132" y="1"/>
            <a:ext cx="537886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BCF2"/>
              </a:solidFill>
              <a:effectLst/>
              <a:uLnTx/>
              <a:uFillTx/>
              <a:latin typeface="Segoe UI"/>
              <a:ea typeface="Segoe UI" pitchFamily="34" charset="0"/>
              <a:cs typeface="Segoe UI" pitchFamily="34" charset="0"/>
            </a:endParaRPr>
          </a:p>
        </p:txBody>
      </p:sp>
      <p:sp>
        <p:nvSpPr>
          <p:cNvPr id="8" name="Freeform 52"/>
          <p:cNvSpPr>
            <a:spLocks noEditPoints="1"/>
          </p:cNvSpPr>
          <p:nvPr userDrawn="1"/>
        </p:nvSpPr>
        <p:spPr bwMode="black">
          <a:xfrm>
            <a:off x="7412285" y="1408504"/>
            <a:ext cx="4180563" cy="3933257"/>
          </a:xfrm>
          <a:custGeom>
            <a:avLst/>
            <a:gdLst>
              <a:gd name="T0" fmla="*/ 76 w 153"/>
              <a:gd name="T1" fmla="*/ 9 h 144"/>
              <a:gd name="T2" fmla="*/ 15 w 153"/>
              <a:gd name="T3" fmla="*/ 63 h 144"/>
              <a:gd name="T4" fmla="*/ 27 w 153"/>
              <a:gd name="T5" fmla="*/ 109 h 144"/>
              <a:gd name="T6" fmla="*/ 68 w 153"/>
              <a:gd name="T7" fmla="*/ 133 h 144"/>
              <a:gd name="T8" fmla="*/ 77 w 153"/>
              <a:gd name="T9" fmla="*/ 134 h 144"/>
              <a:gd name="T10" fmla="*/ 138 w 153"/>
              <a:gd name="T11" fmla="*/ 80 h 144"/>
              <a:gd name="T12" fmla="*/ 126 w 153"/>
              <a:gd name="T13" fmla="*/ 34 h 144"/>
              <a:gd name="T14" fmla="*/ 85 w 153"/>
              <a:gd name="T15" fmla="*/ 10 h 144"/>
              <a:gd name="T16" fmla="*/ 76 w 153"/>
              <a:gd name="T17" fmla="*/ 9 h 144"/>
              <a:gd name="T18" fmla="*/ 76 w 153"/>
              <a:gd name="T19" fmla="*/ 0 h 144"/>
              <a:gd name="T20" fmla="*/ 86 w 153"/>
              <a:gd name="T21" fmla="*/ 0 h 144"/>
              <a:gd name="T22" fmla="*/ 148 w 153"/>
              <a:gd name="T23" fmla="*/ 81 h 144"/>
              <a:gd name="T24" fmla="*/ 77 w 153"/>
              <a:gd name="T25" fmla="*/ 144 h 144"/>
              <a:gd name="T26" fmla="*/ 67 w 153"/>
              <a:gd name="T27" fmla="*/ 143 h 144"/>
              <a:gd name="T28" fmla="*/ 5 w 153"/>
              <a:gd name="T29" fmla="*/ 62 h 144"/>
              <a:gd name="T30" fmla="*/ 76 w 153"/>
              <a:gd name="T31" fmla="*/ 0 h 144"/>
              <a:gd name="T32" fmla="*/ 53 w 153"/>
              <a:gd name="T33" fmla="*/ 48 h 144"/>
              <a:gd name="T34" fmla="*/ 58 w 153"/>
              <a:gd name="T35" fmla="*/ 40 h 144"/>
              <a:gd name="T36" fmla="*/ 66 w 153"/>
              <a:gd name="T37" fmla="*/ 34 h 144"/>
              <a:gd name="T38" fmla="*/ 76 w 153"/>
              <a:gd name="T39" fmla="*/ 32 h 144"/>
              <a:gd name="T40" fmla="*/ 89 w 153"/>
              <a:gd name="T41" fmla="*/ 34 h 144"/>
              <a:gd name="T42" fmla="*/ 96 w 153"/>
              <a:gd name="T43" fmla="*/ 40 h 144"/>
              <a:gd name="T44" fmla="*/ 101 w 153"/>
              <a:gd name="T45" fmla="*/ 46 h 144"/>
              <a:gd name="T46" fmla="*/ 102 w 153"/>
              <a:gd name="T47" fmla="*/ 52 h 144"/>
              <a:gd name="T48" fmla="*/ 101 w 153"/>
              <a:gd name="T49" fmla="*/ 61 h 144"/>
              <a:gd name="T50" fmla="*/ 98 w 153"/>
              <a:gd name="T51" fmla="*/ 66 h 144"/>
              <a:gd name="T52" fmla="*/ 93 w 153"/>
              <a:gd name="T53" fmla="*/ 70 h 144"/>
              <a:gd name="T54" fmla="*/ 89 w 153"/>
              <a:gd name="T55" fmla="*/ 73 h 144"/>
              <a:gd name="T56" fmla="*/ 85 w 153"/>
              <a:gd name="T57" fmla="*/ 77 h 144"/>
              <a:gd name="T58" fmla="*/ 83 w 153"/>
              <a:gd name="T59" fmla="*/ 82 h 144"/>
              <a:gd name="T60" fmla="*/ 83 w 153"/>
              <a:gd name="T61" fmla="*/ 86 h 144"/>
              <a:gd name="T62" fmla="*/ 69 w 153"/>
              <a:gd name="T63" fmla="*/ 86 h 144"/>
              <a:gd name="T64" fmla="*/ 69 w 153"/>
              <a:gd name="T65" fmla="*/ 81 h 144"/>
              <a:gd name="T66" fmla="*/ 71 w 153"/>
              <a:gd name="T67" fmla="*/ 74 h 144"/>
              <a:gd name="T68" fmla="*/ 74 w 153"/>
              <a:gd name="T69" fmla="*/ 69 h 144"/>
              <a:gd name="T70" fmla="*/ 78 w 153"/>
              <a:gd name="T71" fmla="*/ 65 h 144"/>
              <a:gd name="T72" fmla="*/ 82 w 153"/>
              <a:gd name="T73" fmla="*/ 62 h 144"/>
              <a:gd name="T74" fmla="*/ 85 w 153"/>
              <a:gd name="T75" fmla="*/ 59 h 144"/>
              <a:gd name="T76" fmla="*/ 86 w 153"/>
              <a:gd name="T77" fmla="*/ 54 h 144"/>
              <a:gd name="T78" fmla="*/ 83 w 153"/>
              <a:gd name="T79" fmla="*/ 47 h 144"/>
              <a:gd name="T80" fmla="*/ 77 w 153"/>
              <a:gd name="T81" fmla="*/ 45 h 144"/>
              <a:gd name="T82" fmla="*/ 72 w 153"/>
              <a:gd name="T83" fmla="*/ 46 h 144"/>
              <a:gd name="T84" fmla="*/ 69 w 153"/>
              <a:gd name="T85" fmla="*/ 49 h 144"/>
              <a:gd name="T86" fmla="*/ 67 w 153"/>
              <a:gd name="T87" fmla="*/ 53 h 144"/>
              <a:gd name="T88" fmla="*/ 66 w 153"/>
              <a:gd name="T89" fmla="*/ 58 h 144"/>
              <a:gd name="T90" fmla="*/ 51 w 153"/>
              <a:gd name="T91" fmla="*/ 58 h 144"/>
              <a:gd name="T92" fmla="*/ 53 w 153"/>
              <a:gd name="T93" fmla="*/ 48 h 144"/>
              <a:gd name="T94" fmla="*/ 84 w 153"/>
              <a:gd name="T95" fmla="*/ 101 h 144"/>
              <a:gd name="T96" fmla="*/ 76 w 153"/>
              <a:gd name="T97" fmla="*/ 92 h 144"/>
              <a:gd name="T98" fmla="*/ 68 w 153"/>
              <a:gd name="T99" fmla="*/ 101 h 144"/>
              <a:gd name="T100" fmla="*/ 76 w 153"/>
              <a:gd name="T101" fmla="*/ 109 h 144"/>
              <a:gd name="T102" fmla="*/ 84 w 153"/>
              <a:gd name="T103" fmla="*/ 10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44">
                <a:moveTo>
                  <a:pt x="76" y="9"/>
                </a:moveTo>
                <a:cubicBezTo>
                  <a:pt x="45" y="9"/>
                  <a:pt x="19" y="32"/>
                  <a:pt x="15" y="63"/>
                </a:cubicBezTo>
                <a:cubicBezTo>
                  <a:pt x="12" y="80"/>
                  <a:pt x="17" y="96"/>
                  <a:pt x="27" y="109"/>
                </a:cubicBezTo>
                <a:cubicBezTo>
                  <a:pt x="37" y="123"/>
                  <a:pt x="52" y="131"/>
                  <a:pt x="68" y="133"/>
                </a:cubicBezTo>
                <a:cubicBezTo>
                  <a:pt x="71" y="134"/>
                  <a:pt x="74" y="134"/>
                  <a:pt x="77" y="134"/>
                </a:cubicBezTo>
                <a:cubicBezTo>
                  <a:pt x="108" y="134"/>
                  <a:pt x="134" y="111"/>
                  <a:pt x="138" y="80"/>
                </a:cubicBezTo>
                <a:cubicBezTo>
                  <a:pt x="141" y="63"/>
                  <a:pt x="136" y="47"/>
                  <a:pt x="126" y="34"/>
                </a:cubicBezTo>
                <a:cubicBezTo>
                  <a:pt x="116" y="20"/>
                  <a:pt x="101" y="12"/>
                  <a:pt x="85" y="10"/>
                </a:cubicBezTo>
                <a:cubicBezTo>
                  <a:pt x="82" y="9"/>
                  <a:pt x="79" y="9"/>
                  <a:pt x="76" y="9"/>
                </a:cubicBezTo>
                <a:moveTo>
                  <a:pt x="76" y="0"/>
                </a:moveTo>
                <a:cubicBezTo>
                  <a:pt x="80" y="0"/>
                  <a:pt x="83" y="0"/>
                  <a:pt x="86" y="0"/>
                </a:cubicBezTo>
                <a:cubicBezTo>
                  <a:pt x="125" y="6"/>
                  <a:pt x="153" y="42"/>
                  <a:pt x="148" y="81"/>
                </a:cubicBezTo>
                <a:cubicBezTo>
                  <a:pt x="143" y="117"/>
                  <a:pt x="112" y="144"/>
                  <a:pt x="77" y="144"/>
                </a:cubicBezTo>
                <a:cubicBezTo>
                  <a:pt x="73" y="144"/>
                  <a:pt x="70" y="143"/>
                  <a:pt x="67" y="143"/>
                </a:cubicBezTo>
                <a:cubicBezTo>
                  <a:pt x="28" y="138"/>
                  <a:pt x="0" y="101"/>
                  <a:pt x="5" y="62"/>
                </a:cubicBezTo>
                <a:cubicBezTo>
                  <a:pt x="10" y="26"/>
                  <a:pt x="41" y="0"/>
                  <a:pt x="76" y="0"/>
                </a:cubicBezTo>
                <a:moveTo>
                  <a:pt x="53" y="48"/>
                </a:moveTo>
                <a:cubicBezTo>
                  <a:pt x="54" y="45"/>
                  <a:pt x="56" y="42"/>
                  <a:pt x="58" y="40"/>
                </a:cubicBezTo>
                <a:cubicBezTo>
                  <a:pt x="60" y="37"/>
                  <a:pt x="63" y="36"/>
                  <a:pt x="66" y="34"/>
                </a:cubicBezTo>
                <a:cubicBezTo>
                  <a:pt x="69" y="33"/>
                  <a:pt x="72" y="32"/>
                  <a:pt x="76" y="32"/>
                </a:cubicBezTo>
                <a:cubicBezTo>
                  <a:pt x="81" y="32"/>
                  <a:pt x="85" y="33"/>
                  <a:pt x="89" y="34"/>
                </a:cubicBezTo>
                <a:cubicBezTo>
                  <a:pt x="92" y="36"/>
                  <a:pt x="94" y="38"/>
                  <a:pt x="96" y="40"/>
                </a:cubicBezTo>
                <a:cubicBezTo>
                  <a:pt x="98" y="42"/>
                  <a:pt x="100" y="44"/>
                  <a:pt x="101" y="46"/>
                </a:cubicBezTo>
                <a:cubicBezTo>
                  <a:pt x="102" y="48"/>
                  <a:pt x="102" y="50"/>
                  <a:pt x="102" y="52"/>
                </a:cubicBezTo>
                <a:cubicBezTo>
                  <a:pt x="102" y="56"/>
                  <a:pt x="102" y="59"/>
                  <a:pt x="101" y="61"/>
                </a:cubicBezTo>
                <a:cubicBezTo>
                  <a:pt x="100" y="63"/>
                  <a:pt x="99" y="65"/>
                  <a:pt x="98" y="66"/>
                </a:cubicBezTo>
                <a:cubicBezTo>
                  <a:pt x="96" y="68"/>
                  <a:pt x="95" y="69"/>
                  <a:pt x="93" y="70"/>
                </a:cubicBezTo>
                <a:cubicBezTo>
                  <a:pt x="92" y="71"/>
                  <a:pt x="90" y="72"/>
                  <a:pt x="89" y="73"/>
                </a:cubicBezTo>
                <a:cubicBezTo>
                  <a:pt x="88" y="74"/>
                  <a:pt x="86" y="76"/>
                  <a:pt x="85" y="77"/>
                </a:cubicBezTo>
                <a:cubicBezTo>
                  <a:pt x="84" y="78"/>
                  <a:pt x="83" y="80"/>
                  <a:pt x="83" y="82"/>
                </a:cubicBezTo>
                <a:cubicBezTo>
                  <a:pt x="83" y="86"/>
                  <a:pt x="83" y="86"/>
                  <a:pt x="83" y="86"/>
                </a:cubicBezTo>
                <a:cubicBezTo>
                  <a:pt x="69" y="86"/>
                  <a:pt x="69" y="86"/>
                  <a:pt x="69" y="86"/>
                </a:cubicBezTo>
                <a:cubicBezTo>
                  <a:pt x="69" y="81"/>
                  <a:pt x="69" y="81"/>
                  <a:pt x="69" y="81"/>
                </a:cubicBezTo>
                <a:cubicBezTo>
                  <a:pt x="69" y="78"/>
                  <a:pt x="70" y="76"/>
                  <a:pt x="71" y="74"/>
                </a:cubicBezTo>
                <a:cubicBezTo>
                  <a:pt x="72" y="72"/>
                  <a:pt x="73" y="70"/>
                  <a:pt x="74" y="69"/>
                </a:cubicBezTo>
                <a:cubicBezTo>
                  <a:pt x="75" y="67"/>
                  <a:pt x="77" y="66"/>
                  <a:pt x="78" y="65"/>
                </a:cubicBezTo>
                <a:cubicBezTo>
                  <a:pt x="79" y="64"/>
                  <a:pt x="81" y="63"/>
                  <a:pt x="82" y="62"/>
                </a:cubicBezTo>
                <a:cubicBezTo>
                  <a:pt x="83" y="61"/>
                  <a:pt x="84" y="60"/>
                  <a:pt x="85" y="59"/>
                </a:cubicBezTo>
                <a:cubicBezTo>
                  <a:pt x="86" y="57"/>
                  <a:pt x="86" y="56"/>
                  <a:pt x="86" y="54"/>
                </a:cubicBezTo>
                <a:cubicBezTo>
                  <a:pt x="86" y="51"/>
                  <a:pt x="85" y="48"/>
                  <a:pt x="83" y="47"/>
                </a:cubicBezTo>
                <a:cubicBezTo>
                  <a:pt x="82" y="45"/>
                  <a:pt x="80" y="45"/>
                  <a:pt x="77" y="45"/>
                </a:cubicBezTo>
                <a:cubicBezTo>
                  <a:pt x="75" y="45"/>
                  <a:pt x="73" y="45"/>
                  <a:pt x="72" y="46"/>
                </a:cubicBezTo>
                <a:cubicBezTo>
                  <a:pt x="71" y="46"/>
                  <a:pt x="70" y="47"/>
                  <a:pt x="69" y="49"/>
                </a:cubicBezTo>
                <a:cubicBezTo>
                  <a:pt x="68" y="50"/>
                  <a:pt x="67" y="51"/>
                  <a:pt x="67" y="53"/>
                </a:cubicBezTo>
                <a:cubicBezTo>
                  <a:pt x="66" y="54"/>
                  <a:pt x="66" y="56"/>
                  <a:pt x="66" y="58"/>
                </a:cubicBezTo>
                <a:cubicBezTo>
                  <a:pt x="51" y="58"/>
                  <a:pt x="51" y="58"/>
                  <a:pt x="51" y="58"/>
                </a:cubicBezTo>
                <a:cubicBezTo>
                  <a:pt x="51" y="54"/>
                  <a:pt x="52" y="51"/>
                  <a:pt x="53" y="48"/>
                </a:cubicBezTo>
                <a:moveTo>
                  <a:pt x="84" y="101"/>
                </a:moveTo>
                <a:cubicBezTo>
                  <a:pt x="84" y="96"/>
                  <a:pt x="80" y="92"/>
                  <a:pt x="76" y="92"/>
                </a:cubicBezTo>
                <a:cubicBezTo>
                  <a:pt x="71" y="92"/>
                  <a:pt x="68" y="96"/>
                  <a:pt x="68" y="101"/>
                </a:cubicBezTo>
                <a:cubicBezTo>
                  <a:pt x="68" y="105"/>
                  <a:pt x="71" y="109"/>
                  <a:pt x="76" y="109"/>
                </a:cubicBezTo>
                <a:cubicBezTo>
                  <a:pt x="80" y="109"/>
                  <a:pt x="84" y="105"/>
                  <a:pt x="84" y="1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83311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9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4" y="-1"/>
            <a:ext cx="6092295" cy="6858001"/>
          </a:xfrm>
          <a:prstGeom prst="rect">
            <a:avLst/>
          </a:prstGeom>
        </p:spPr>
      </p:pic>
      <p:sp>
        <p:nvSpPr>
          <p:cNvPr id="20" name="Rectangle 19"/>
          <p:cNvSpPr/>
          <p:nvPr/>
        </p:nvSpPr>
        <p:spPr bwMode="gray">
          <a:xfrm>
            <a:off x="1" y="1"/>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3131625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7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4" y="-1"/>
            <a:ext cx="6092295" cy="6858001"/>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380046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12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0"/>
            <a:ext cx="5378869" cy="6858000"/>
          </a:xfrm>
          <a:prstGeom prst="rect">
            <a:avLst/>
          </a:prstGeom>
        </p:spPr>
      </p:pic>
    </p:spTree>
    <p:extLst>
      <p:ext uri="{BB962C8B-B14F-4D97-AF65-F5344CB8AC3E}">
        <p14:creationId xmlns:p14="http://schemas.microsoft.com/office/powerpoint/2010/main" val="328524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14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2"/>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0"/>
            <a:ext cx="5378869" cy="6858000"/>
          </a:xfrm>
          <a:prstGeom prst="rect">
            <a:avLst/>
          </a:prstGeom>
        </p:spPr>
      </p:pic>
    </p:spTree>
    <p:extLst>
      <p:ext uri="{BB962C8B-B14F-4D97-AF65-F5344CB8AC3E}">
        <p14:creationId xmlns:p14="http://schemas.microsoft.com/office/powerpoint/2010/main" val="45329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3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1"/>
            <a:ext cx="5378869" cy="6858000"/>
          </a:xfrm>
          <a:prstGeom prst="rect">
            <a:avLst/>
          </a:prstGeom>
        </p:spPr>
      </p:pic>
    </p:spTree>
    <p:extLst>
      <p:ext uri="{BB962C8B-B14F-4D97-AF65-F5344CB8AC3E}">
        <p14:creationId xmlns:p14="http://schemas.microsoft.com/office/powerpoint/2010/main" val="2859239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5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1"/>
            <a:ext cx="5378869" cy="6858000"/>
          </a:xfrm>
          <a:prstGeom prst="rect">
            <a:avLst/>
          </a:prstGeom>
        </p:spPr>
      </p:pic>
    </p:spTree>
    <p:extLst>
      <p:ext uri="{BB962C8B-B14F-4D97-AF65-F5344CB8AC3E}">
        <p14:creationId xmlns:p14="http://schemas.microsoft.com/office/powerpoint/2010/main" val="2762977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16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Looking Ahead</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8413"/>
            <a:ext cx="5378869" cy="6858000"/>
          </a:xfrm>
          <a:prstGeom prst="rect">
            <a:avLst/>
          </a:prstGeom>
        </p:spPr>
      </p:pic>
    </p:spTree>
    <p:extLst>
      <p:ext uri="{BB962C8B-B14F-4D97-AF65-F5344CB8AC3E}">
        <p14:creationId xmlns:p14="http://schemas.microsoft.com/office/powerpoint/2010/main" val="2734620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18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1"/>
            <a:ext cx="5378869" cy="6877308"/>
          </a:xfrm>
          <a:prstGeom prst="rect">
            <a:avLst/>
          </a:prstGeom>
        </p:spPr>
      </p:pic>
    </p:spTree>
    <p:extLst>
      <p:ext uri="{BB962C8B-B14F-4D97-AF65-F5344CB8AC3E}">
        <p14:creationId xmlns:p14="http://schemas.microsoft.com/office/powerpoint/2010/main" val="1007713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Lab: Title of Lab</a:t>
            </a:r>
          </a:p>
        </p:txBody>
      </p:sp>
    </p:spTree>
    <p:extLst>
      <p:ext uri="{BB962C8B-B14F-4D97-AF65-F5344CB8AC3E}">
        <p14:creationId xmlns:p14="http://schemas.microsoft.com/office/powerpoint/2010/main" val="84978116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9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val="0"/>
              </a:ext>
            </a:extLst>
          </a:blip>
          <a:srcRect r="-4"/>
          <a:stretch/>
        </p:blipFill>
        <p:spPr>
          <a:xfrm>
            <a:off x="6813132" y="1"/>
            <a:ext cx="5378869" cy="6857999"/>
          </a:xfrm>
          <a:prstGeom prst="rect">
            <a:avLst/>
          </a:prstGeom>
        </p:spPr>
      </p:pic>
    </p:spTree>
    <p:extLst>
      <p:ext uri="{BB962C8B-B14F-4D97-AF65-F5344CB8AC3E}">
        <p14:creationId xmlns:p14="http://schemas.microsoft.com/office/powerpoint/2010/main" val="2683566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20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b="-3346"/>
          <a:stretch/>
        </p:blipFill>
        <p:spPr>
          <a:xfrm>
            <a:off x="6813132" y="1"/>
            <a:ext cx="5378869" cy="7109636"/>
          </a:xfrm>
          <a:prstGeom prst="rect">
            <a:avLst/>
          </a:prstGeom>
        </p:spPr>
      </p:pic>
    </p:spTree>
    <p:extLst>
      <p:ext uri="{BB962C8B-B14F-4D97-AF65-F5344CB8AC3E}">
        <p14:creationId xmlns:p14="http://schemas.microsoft.com/office/powerpoint/2010/main" val="207066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21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757425" y="2"/>
            <a:ext cx="5434576" cy="6866412"/>
          </a:xfrm>
          <a:prstGeom prst="rect">
            <a:avLst/>
          </a:prstGeom>
        </p:spPr>
      </p:pic>
    </p:spTree>
    <p:extLst>
      <p:ext uri="{BB962C8B-B14F-4D97-AF65-F5344CB8AC3E}">
        <p14:creationId xmlns:p14="http://schemas.microsoft.com/office/powerpoint/2010/main" val="184418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24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605236" y="-1"/>
            <a:ext cx="5586765" cy="6858001"/>
          </a:xfrm>
          <a:prstGeom prst="rect">
            <a:avLst/>
          </a:prstGeom>
        </p:spPr>
      </p:pic>
    </p:spTree>
    <p:extLst>
      <p:ext uri="{BB962C8B-B14F-4D97-AF65-F5344CB8AC3E}">
        <p14:creationId xmlns:p14="http://schemas.microsoft.com/office/powerpoint/2010/main" val="285815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22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757425" y="2"/>
            <a:ext cx="5434576" cy="6866412"/>
          </a:xfrm>
          <a:prstGeom prst="rect">
            <a:avLst/>
          </a:prstGeom>
        </p:spPr>
      </p:pic>
      <p:pic>
        <p:nvPicPr>
          <p:cNvPr id="2" name="Picture 1"/>
          <p:cNvPicPr>
            <a:picLocks noChangeAspect="1"/>
          </p:cNvPicPr>
          <p:nvPr userDrawn="1"/>
        </p:nvPicPr>
        <p:blipFill rotWithShape="1">
          <a:blip r:embed="rId3" cstate="email">
            <a:extLst>
              <a:ext uri="{28A0092B-C50C-407E-A947-70E740481C1C}">
                <a14:useLocalDpi xmlns:a14="http://schemas.microsoft.com/office/drawing/2010/main" val="0"/>
              </a:ext>
            </a:extLst>
          </a:blip>
          <a:srcRect/>
          <a:stretch/>
        </p:blipFill>
        <p:spPr>
          <a:xfrm>
            <a:off x="6757425" y="1"/>
            <a:ext cx="5434576" cy="6897951"/>
          </a:xfrm>
          <a:prstGeom prst="rect">
            <a:avLst/>
          </a:prstGeom>
        </p:spPr>
      </p:pic>
    </p:spTree>
    <p:extLst>
      <p:ext uri="{BB962C8B-B14F-4D97-AF65-F5344CB8AC3E}">
        <p14:creationId xmlns:p14="http://schemas.microsoft.com/office/powerpoint/2010/main" val="1837106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23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757425" y="2"/>
            <a:ext cx="5434576" cy="6866412"/>
          </a:xfrm>
          <a:prstGeom prst="rect">
            <a:avLst/>
          </a:prstGeom>
        </p:spPr>
      </p:pic>
      <p:pic>
        <p:nvPicPr>
          <p:cNvPr id="2" name="Picture 1"/>
          <p:cNvPicPr>
            <a:picLocks noChangeAspect="1"/>
          </p:cNvPicPr>
          <p:nvPr userDrawn="1"/>
        </p:nvPicPr>
        <p:blipFill rotWithShape="1">
          <a:blip r:embed="rId3" cstate="email">
            <a:extLst>
              <a:ext uri="{28A0092B-C50C-407E-A947-70E740481C1C}">
                <a14:useLocalDpi xmlns:a14="http://schemas.microsoft.com/office/drawing/2010/main" val="0"/>
              </a:ext>
            </a:extLst>
          </a:blip>
          <a:srcRect/>
          <a:stretch/>
        </p:blipFill>
        <p:spPr>
          <a:xfrm>
            <a:off x="6757425" y="3"/>
            <a:ext cx="5434576" cy="6857999"/>
          </a:xfrm>
          <a:prstGeom prst="rect">
            <a:avLst/>
          </a:prstGeom>
        </p:spPr>
      </p:pic>
    </p:spTree>
    <p:extLst>
      <p:ext uri="{BB962C8B-B14F-4D97-AF65-F5344CB8AC3E}">
        <p14:creationId xmlns:p14="http://schemas.microsoft.com/office/powerpoint/2010/main" val="359087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1_Title Slide 5">
    <p:spTree>
      <p:nvGrpSpPr>
        <p:cNvPr id="1" name=""/>
        <p:cNvGrpSpPr/>
        <p:nvPr/>
      </p:nvGrpSpPr>
      <p:grpSpPr>
        <a:xfrm>
          <a:off x="0" y="0"/>
          <a:ext cx="0" cy="0"/>
          <a:chOff x="0" y="0"/>
          <a:chExt cx="0" cy="0"/>
        </a:xfrm>
      </p:grpSpPr>
      <p:pic>
        <p:nvPicPr>
          <p:cNvPr id="8" name="Picture 3"/>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2" y="1"/>
            <a:ext cx="12352961" cy="6925515"/>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bwMode="gray">
          <a:xfrm>
            <a:off x="1559" y="2085877"/>
            <a:ext cx="6274973" cy="3586208"/>
          </a:xfrm>
          <a:prstGeom prst="rect">
            <a:avLst/>
          </a:prstGeom>
          <a:solidFill>
            <a:schemeClr val="accent6">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 y="2084173"/>
            <a:ext cx="6276529"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ltGray">
          <a:xfrm>
            <a:off x="2" y="3882097"/>
            <a:ext cx="6276529"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269239" y="470414"/>
            <a:ext cx="1522404" cy="326167"/>
          </a:xfrm>
          <a:prstGeom prst="rect">
            <a:avLst/>
          </a:prstGeom>
        </p:spPr>
      </p:pic>
    </p:spTree>
    <p:extLst>
      <p:ext uri="{BB962C8B-B14F-4D97-AF65-F5344CB8AC3E}">
        <p14:creationId xmlns:p14="http://schemas.microsoft.com/office/powerpoint/2010/main" val="337563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Title Slide 5 for internal audiences">
    <p:spTree>
      <p:nvGrpSpPr>
        <p:cNvPr id="1" name=""/>
        <p:cNvGrpSpPr/>
        <p:nvPr/>
      </p:nvGrpSpPr>
      <p:grpSpPr>
        <a:xfrm>
          <a:off x="0" y="0"/>
          <a:ext cx="0" cy="0"/>
          <a:chOff x="0" y="0"/>
          <a:chExt cx="0" cy="0"/>
        </a:xfrm>
      </p:grpSpPr>
      <p:pic>
        <p:nvPicPr>
          <p:cNvPr id="9" name="Picture 3"/>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2" y="1"/>
            <a:ext cx="12352961" cy="69255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D:\Documents\Projects\2012 Projects\_Template-Templates\MS Visual ID\Artwork\MSFT_cornerstone_tiles\CornerStoneTile-Blank\screen\CS_Tile_Lime382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030" y="0"/>
            <a:ext cx="1792849" cy="179310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bwMode="gray">
          <a:xfrm>
            <a:off x="-33375" y="1793104"/>
            <a:ext cx="7440637" cy="3877277"/>
          </a:xfrm>
          <a:prstGeom prst="rect">
            <a:avLst/>
          </a:prstGeom>
          <a:solidFill>
            <a:schemeClr val="accent6">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itle 1"/>
          <p:cNvSpPr>
            <a:spLocks noGrp="1"/>
          </p:cNvSpPr>
          <p:nvPr>
            <p:ph type="title" hasCustomPrompt="1"/>
          </p:nvPr>
        </p:nvSpPr>
        <p:spPr bwMode="ltGray">
          <a:xfrm>
            <a:off x="236769" y="1974261"/>
            <a:ext cx="6919173"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16" name="Text Placeholder 2"/>
          <p:cNvSpPr>
            <a:spLocks noGrp="1"/>
          </p:cNvSpPr>
          <p:nvPr>
            <p:ph type="body" sz="quarter" idx="14"/>
          </p:nvPr>
        </p:nvSpPr>
        <p:spPr bwMode="ltGray">
          <a:xfrm>
            <a:off x="236769" y="3772185"/>
            <a:ext cx="6919173"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18" name="Picture 1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10220271" y="471126"/>
            <a:ext cx="1522404" cy="326167"/>
          </a:xfrm>
          <a:prstGeom prst="rect">
            <a:avLst/>
          </a:prstGeom>
        </p:spPr>
      </p:pic>
      <p:pic>
        <p:nvPicPr>
          <p:cNvPr id="20" name="Picture 19"/>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3373" y="22115"/>
            <a:ext cx="1792853" cy="1793108"/>
          </a:xfrm>
          <a:prstGeom prst="rect">
            <a:avLst/>
          </a:prstGeom>
        </p:spPr>
      </p:pic>
    </p:spTree>
    <p:extLst>
      <p:ext uri="{BB962C8B-B14F-4D97-AF65-F5344CB8AC3E}">
        <p14:creationId xmlns:p14="http://schemas.microsoft.com/office/powerpoint/2010/main" val="448466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1_Title Slide 6">
    <p:spTree>
      <p:nvGrpSpPr>
        <p:cNvPr id="1" name=""/>
        <p:cNvGrpSpPr/>
        <p:nvPr/>
      </p:nvGrpSpPr>
      <p:grpSpPr>
        <a:xfrm>
          <a:off x="0" y="0"/>
          <a:ext cx="0" cy="0"/>
          <a:chOff x="0" y="0"/>
          <a:chExt cx="0" cy="0"/>
        </a:xfrm>
      </p:grpSpPr>
      <p:pic>
        <p:nvPicPr>
          <p:cNvPr id="7" name="Picture 4"/>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377" y="-67765"/>
            <a:ext cx="12191624" cy="692576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bwMode="gray">
          <a:xfrm>
            <a:off x="5020603" y="2826180"/>
            <a:ext cx="7171397"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5019046" y="2824476"/>
            <a:ext cx="7172956"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p:nvPr>
        </p:nvSpPr>
        <p:spPr bwMode="ltGray">
          <a:xfrm>
            <a:off x="5019046" y="4622401"/>
            <a:ext cx="7172956"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20271" y="471126"/>
            <a:ext cx="1522404" cy="326167"/>
          </a:xfrm>
          <a:prstGeom prst="rect">
            <a:avLst/>
          </a:prstGeom>
        </p:spPr>
      </p:pic>
    </p:spTree>
    <p:extLst>
      <p:ext uri="{BB962C8B-B14F-4D97-AF65-F5344CB8AC3E}">
        <p14:creationId xmlns:p14="http://schemas.microsoft.com/office/powerpoint/2010/main" val="42439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 Slide 6 for internal audiences">
    <p:spTree>
      <p:nvGrpSpPr>
        <p:cNvPr id="1" name=""/>
        <p:cNvGrpSpPr/>
        <p:nvPr/>
      </p:nvGrpSpPr>
      <p:grpSpPr>
        <a:xfrm>
          <a:off x="0" y="0"/>
          <a:ext cx="0" cy="0"/>
          <a:chOff x="0" y="0"/>
          <a:chExt cx="0" cy="0"/>
        </a:xfrm>
      </p:grpSpPr>
      <p:pic>
        <p:nvPicPr>
          <p:cNvPr id="7" name="Picture 4"/>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377" y="-67765"/>
            <a:ext cx="12191624" cy="692576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userDrawn="1"/>
        </p:nvSpPr>
        <p:spPr>
          <a:xfrm>
            <a:off x="9592020"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
        <p:nvSpPr>
          <p:cNvPr id="10" name="Rectangle 9"/>
          <p:cNvSpPr/>
          <p:nvPr userDrawn="1"/>
        </p:nvSpPr>
        <p:spPr bwMode="gray">
          <a:xfrm>
            <a:off x="5020603" y="2826180"/>
            <a:ext cx="7171397"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1"/>
          <p:cNvSpPr>
            <a:spLocks noGrp="1"/>
          </p:cNvSpPr>
          <p:nvPr>
            <p:ph type="title" hasCustomPrompt="1"/>
          </p:nvPr>
        </p:nvSpPr>
        <p:spPr bwMode="ltGray">
          <a:xfrm>
            <a:off x="5019046" y="2824476"/>
            <a:ext cx="7172956"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13" name="Text Placeholder 2"/>
          <p:cNvSpPr>
            <a:spLocks noGrp="1"/>
          </p:cNvSpPr>
          <p:nvPr>
            <p:ph type="body" sz="quarter" idx="14"/>
          </p:nvPr>
        </p:nvSpPr>
        <p:spPr bwMode="ltGray">
          <a:xfrm>
            <a:off x="5019046" y="4622401"/>
            <a:ext cx="7172956"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238546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theme" Target="../theme/theme2.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92.xml"/><Relationship Id="rId21" Type="http://schemas.openxmlformats.org/officeDocument/2006/relationships/slideLayout" Target="../slideLayouts/slideLayout87.xml"/><Relationship Id="rId42" Type="http://schemas.openxmlformats.org/officeDocument/2006/relationships/slideLayout" Target="../slideLayouts/slideLayout108.xml"/><Relationship Id="rId47" Type="http://schemas.openxmlformats.org/officeDocument/2006/relationships/slideLayout" Target="../slideLayouts/slideLayout113.xml"/><Relationship Id="rId63" Type="http://schemas.openxmlformats.org/officeDocument/2006/relationships/slideLayout" Target="../slideLayouts/slideLayout129.xml"/><Relationship Id="rId68" Type="http://schemas.openxmlformats.org/officeDocument/2006/relationships/slideLayout" Target="../slideLayouts/slideLayout134.xml"/><Relationship Id="rId84" Type="http://schemas.openxmlformats.org/officeDocument/2006/relationships/slideLayout" Target="../slideLayouts/slideLayout150.xml"/><Relationship Id="rId89" Type="http://schemas.openxmlformats.org/officeDocument/2006/relationships/slideLayout" Target="../slideLayouts/slideLayout155.xml"/><Relationship Id="rId16" Type="http://schemas.openxmlformats.org/officeDocument/2006/relationships/slideLayout" Target="../slideLayouts/slideLayout82.xml"/><Relationship Id="rId11" Type="http://schemas.openxmlformats.org/officeDocument/2006/relationships/slideLayout" Target="../slideLayouts/slideLayout77.xml"/><Relationship Id="rId32" Type="http://schemas.openxmlformats.org/officeDocument/2006/relationships/slideLayout" Target="../slideLayouts/slideLayout98.xml"/><Relationship Id="rId37" Type="http://schemas.openxmlformats.org/officeDocument/2006/relationships/slideLayout" Target="../slideLayouts/slideLayout103.xml"/><Relationship Id="rId53" Type="http://schemas.openxmlformats.org/officeDocument/2006/relationships/slideLayout" Target="../slideLayouts/slideLayout119.xml"/><Relationship Id="rId58" Type="http://schemas.openxmlformats.org/officeDocument/2006/relationships/slideLayout" Target="../slideLayouts/slideLayout124.xml"/><Relationship Id="rId74" Type="http://schemas.openxmlformats.org/officeDocument/2006/relationships/slideLayout" Target="../slideLayouts/slideLayout140.xml"/><Relationship Id="rId79" Type="http://schemas.openxmlformats.org/officeDocument/2006/relationships/slideLayout" Target="../slideLayouts/slideLayout145.xml"/><Relationship Id="rId5" Type="http://schemas.openxmlformats.org/officeDocument/2006/relationships/slideLayout" Target="../slideLayouts/slideLayout71.xml"/><Relationship Id="rId90" Type="http://schemas.openxmlformats.org/officeDocument/2006/relationships/slideLayout" Target="../slideLayouts/slideLayout156.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35" Type="http://schemas.openxmlformats.org/officeDocument/2006/relationships/slideLayout" Target="../slideLayouts/slideLayout101.xml"/><Relationship Id="rId43" Type="http://schemas.openxmlformats.org/officeDocument/2006/relationships/slideLayout" Target="../slideLayouts/slideLayout109.xml"/><Relationship Id="rId48" Type="http://schemas.openxmlformats.org/officeDocument/2006/relationships/slideLayout" Target="../slideLayouts/slideLayout114.xml"/><Relationship Id="rId56" Type="http://schemas.openxmlformats.org/officeDocument/2006/relationships/slideLayout" Target="../slideLayouts/slideLayout122.xml"/><Relationship Id="rId64" Type="http://schemas.openxmlformats.org/officeDocument/2006/relationships/slideLayout" Target="../slideLayouts/slideLayout130.xml"/><Relationship Id="rId69" Type="http://schemas.openxmlformats.org/officeDocument/2006/relationships/slideLayout" Target="../slideLayouts/slideLayout135.xml"/><Relationship Id="rId77" Type="http://schemas.openxmlformats.org/officeDocument/2006/relationships/slideLayout" Target="../slideLayouts/slideLayout143.xml"/><Relationship Id="rId8" Type="http://schemas.openxmlformats.org/officeDocument/2006/relationships/slideLayout" Target="../slideLayouts/slideLayout74.xml"/><Relationship Id="rId51" Type="http://schemas.openxmlformats.org/officeDocument/2006/relationships/slideLayout" Target="../slideLayouts/slideLayout117.xml"/><Relationship Id="rId72" Type="http://schemas.openxmlformats.org/officeDocument/2006/relationships/slideLayout" Target="../slideLayouts/slideLayout138.xml"/><Relationship Id="rId80" Type="http://schemas.openxmlformats.org/officeDocument/2006/relationships/slideLayout" Target="../slideLayouts/slideLayout146.xml"/><Relationship Id="rId85" Type="http://schemas.openxmlformats.org/officeDocument/2006/relationships/slideLayout" Target="../slideLayouts/slideLayout151.xml"/><Relationship Id="rId3" Type="http://schemas.openxmlformats.org/officeDocument/2006/relationships/slideLayout" Target="../slideLayouts/slideLayout69.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38" Type="http://schemas.openxmlformats.org/officeDocument/2006/relationships/slideLayout" Target="../slideLayouts/slideLayout104.xml"/><Relationship Id="rId46" Type="http://schemas.openxmlformats.org/officeDocument/2006/relationships/slideLayout" Target="../slideLayouts/slideLayout112.xml"/><Relationship Id="rId59" Type="http://schemas.openxmlformats.org/officeDocument/2006/relationships/slideLayout" Target="../slideLayouts/slideLayout125.xml"/><Relationship Id="rId67" Type="http://schemas.openxmlformats.org/officeDocument/2006/relationships/slideLayout" Target="../slideLayouts/slideLayout133.xml"/><Relationship Id="rId20" Type="http://schemas.openxmlformats.org/officeDocument/2006/relationships/slideLayout" Target="../slideLayouts/slideLayout86.xml"/><Relationship Id="rId41" Type="http://schemas.openxmlformats.org/officeDocument/2006/relationships/slideLayout" Target="../slideLayouts/slideLayout107.xml"/><Relationship Id="rId54" Type="http://schemas.openxmlformats.org/officeDocument/2006/relationships/slideLayout" Target="../slideLayouts/slideLayout120.xml"/><Relationship Id="rId62" Type="http://schemas.openxmlformats.org/officeDocument/2006/relationships/slideLayout" Target="../slideLayouts/slideLayout128.xml"/><Relationship Id="rId70" Type="http://schemas.openxmlformats.org/officeDocument/2006/relationships/slideLayout" Target="../slideLayouts/slideLayout136.xml"/><Relationship Id="rId75" Type="http://schemas.openxmlformats.org/officeDocument/2006/relationships/slideLayout" Target="../slideLayouts/slideLayout141.xml"/><Relationship Id="rId83" Type="http://schemas.openxmlformats.org/officeDocument/2006/relationships/slideLayout" Target="../slideLayouts/slideLayout149.xml"/><Relationship Id="rId88" Type="http://schemas.openxmlformats.org/officeDocument/2006/relationships/slideLayout" Target="../slideLayouts/slideLayout154.xml"/><Relationship Id="rId91" Type="http://schemas.openxmlformats.org/officeDocument/2006/relationships/theme" Target="../theme/theme3.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36" Type="http://schemas.openxmlformats.org/officeDocument/2006/relationships/slideLayout" Target="../slideLayouts/slideLayout102.xml"/><Relationship Id="rId49" Type="http://schemas.openxmlformats.org/officeDocument/2006/relationships/slideLayout" Target="../slideLayouts/slideLayout115.xml"/><Relationship Id="rId57" Type="http://schemas.openxmlformats.org/officeDocument/2006/relationships/slideLayout" Target="../slideLayouts/slideLayout123.xml"/><Relationship Id="rId10" Type="http://schemas.openxmlformats.org/officeDocument/2006/relationships/slideLayout" Target="../slideLayouts/slideLayout76.xml"/><Relationship Id="rId31" Type="http://schemas.openxmlformats.org/officeDocument/2006/relationships/slideLayout" Target="../slideLayouts/slideLayout97.xml"/><Relationship Id="rId44" Type="http://schemas.openxmlformats.org/officeDocument/2006/relationships/slideLayout" Target="../slideLayouts/slideLayout110.xml"/><Relationship Id="rId52" Type="http://schemas.openxmlformats.org/officeDocument/2006/relationships/slideLayout" Target="../slideLayouts/slideLayout118.xml"/><Relationship Id="rId60" Type="http://schemas.openxmlformats.org/officeDocument/2006/relationships/slideLayout" Target="../slideLayouts/slideLayout126.xml"/><Relationship Id="rId65" Type="http://schemas.openxmlformats.org/officeDocument/2006/relationships/slideLayout" Target="../slideLayouts/slideLayout131.xml"/><Relationship Id="rId73" Type="http://schemas.openxmlformats.org/officeDocument/2006/relationships/slideLayout" Target="../slideLayouts/slideLayout139.xml"/><Relationship Id="rId78" Type="http://schemas.openxmlformats.org/officeDocument/2006/relationships/slideLayout" Target="../slideLayouts/slideLayout144.xml"/><Relationship Id="rId81" Type="http://schemas.openxmlformats.org/officeDocument/2006/relationships/slideLayout" Target="../slideLayouts/slideLayout147.xml"/><Relationship Id="rId86" Type="http://schemas.openxmlformats.org/officeDocument/2006/relationships/slideLayout" Target="../slideLayouts/slideLayout152.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9" Type="http://schemas.openxmlformats.org/officeDocument/2006/relationships/slideLayout" Target="../slideLayouts/slideLayout105.xml"/><Relationship Id="rId34" Type="http://schemas.openxmlformats.org/officeDocument/2006/relationships/slideLayout" Target="../slideLayouts/slideLayout100.xml"/><Relationship Id="rId50" Type="http://schemas.openxmlformats.org/officeDocument/2006/relationships/slideLayout" Target="../slideLayouts/slideLayout116.xml"/><Relationship Id="rId55" Type="http://schemas.openxmlformats.org/officeDocument/2006/relationships/slideLayout" Target="../slideLayouts/slideLayout121.xml"/><Relationship Id="rId76" Type="http://schemas.openxmlformats.org/officeDocument/2006/relationships/slideLayout" Target="../slideLayouts/slideLayout142.xml"/><Relationship Id="rId7" Type="http://schemas.openxmlformats.org/officeDocument/2006/relationships/slideLayout" Target="../slideLayouts/slideLayout73.xml"/><Relationship Id="rId71" Type="http://schemas.openxmlformats.org/officeDocument/2006/relationships/slideLayout" Target="../slideLayouts/slideLayout137.xml"/><Relationship Id="rId2" Type="http://schemas.openxmlformats.org/officeDocument/2006/relationships/slideLayout" Target="../slideLayouts/slideLayout68.xml"/><Relationship Id="rId29" Type="http://schemas.openxmlformats.org/officeDocument/2006/relationships/slideLayout" Target="../slideLayouts/slideLayout95.xml"/><Relationship Id="rId24" Type="http://schemas.openxmlformats.org/officeDocument/2006/relationships/slideLayout" Target="../slideLayouts/slideLayout90.xml"/><Relationship Id="rId40" Type="http://schemas.openxmlformats.org/officeDocument/2006/relationships/slideLayout" Target="../slideLayouts/slideLayout106.xml"/><Relationship Id="rId45" Type="http://schemas.openxmlformats.org/officeDocument/2006/relationships/slideLayout" Target="../slideLayouts/slideLayout111.xml"/><Relationship Id="rId66" Type="http://schemas.openxmlformats.org/officeDocument/2006/relationships/slideLayout" Target="../slideLayouts/slideLayout132.xml"/><Relationship Id="rId87" Type="http://schemas.openxmlformats.org/officeDocument/2006/relationships/slideLayout" Target="../slideLayouts/slideLayout153.xml"/><Relationship Id="rId61" Type="http://schemas.openxmlformats.org/officeDocument/2006/relationships/slideLayout" Target="../slideLayouts/slideLayout127.xml"/><Relationship Id="rId82" Type="http://schemas.openxmlformats.org/officeDocument/2006/relationships/slideLayout" Target="../slideLayouts/slideLayout148.xml"/><Relationship Id="rId19" Type="http://schemas.openxmlformats.org/officeDocument/2006/relationships/slideLayout" Target="../slideLayouts/slideLayout85.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58.xml"/><Relationship Id="rId1" Type="http://schemas.openxmlformats.org/officeDocument/2006/relationships/slideLayout" Target="../slideLayouts/slideLayout157.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26" Type="http://schemas.openxmlformats.org/officeDocument/2006/relationships/slideLayout" Target="../slideLayouts/slideLayout184.xml"/><Relationship Id="rId3" Type="http://schemas.openxmlformats.org/officeDocument/2006/relationships/slideLayout" Target="../slideLayouts/slideLayout161.xml"/><Relationship Id="rId21" Type="http://schemas.openxmlformats.org/officeDocument/2006/relationships/slideLayout" Target="../slideLayouts/slideLayout179.xml"/><Relationship Id="rId34" Type="http://schemas.openxmlformats.org/officeDocument/2006/relationships/slideLayout" Target="../slideLayouts/slideLayout192.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slideLayout" Target="../slideLayouts/slideLayout183.xml"/><Relationship Id="rId33" Type="http://schemas.openxmlformats.org/officeDocument/2006/relationships/slideLayout" Target="../slideLayouts/slideLayout191.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29" Type="http://schemas.openxmlformats.org/officeDocument/2006/relationships/slideLayout" Target="../slideLayouts/slideLayout187.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slideLayout" Target="../slideLayouts/slideLayout182.xml"/><Relationship Id="rId32" Type="http://schemas.openxmlformats.org/officeDocument/2006/relationships/slideLayout" Target="../slideLayouts/slideLayout190.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28" Type="http://schemas.openxmlformats.org/officeDocument/2006/relationships/slideLayout" Target="../slideLayouts/slideLayout186.xml"/><Relationship Id="rId36" Type="http://schemas.openxmlformats.org/officeDocument/2006/relationships/theme" Target="../theme/theme5.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31" Type="http://schemas.openxmlformats.org/officeDocument/2006/relationships/slideLayout" Target="../slideLayouts/slideLayout189.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 Id="rId27" Type="http://schemas.openxmlformats.org/officeDocument/2006/relationships/slideLayout" Target="../slideLayouts/slideLayout185.xml"/><Relationship Id="rId30" Type="http://schemas.openxmlformats.org/officeDocument/2006/relationships/slideLayout" Target="../slideLayouts/slideLayout188.xml"/><Relationship Id="rId35" Type="http://schemas.openxmlformats.org/officeDocument/2006/relationships/slideLayout" Target="../slideLayouts/slideLayout193.xml"/><Relationship Id="rId8" Type="http://schemas.openxmlformats.org/officeDocument/2006/relationships/slideLayout" Target="../slideLayouts/slideLayout16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06.xml"/><Relationship Id="rId18" Type="http://schemas.openxmlformats.org/officeDocument/2006/relationships/slideLayout" Target="../slideLayouts/slideLayout211.xml"/><Relationship Id="rId26" Type="http://schemas.openxmlformats.org/officeDocument/2006/relationships/slideLayout" Target="../slideLayouts/slideLayout219.xml"/><Relationship Id="rId3" Type="http://schemas.openxmlformats.org/officeDocument/2006/relationships/slideLayout" Target="../slideLayouts/slideLayout196.xml"/><Relationship Id="rId21" Type="http://schemas.openxmlformats.org/officeDocument/2006/relationships/slideLayout" Target="../slideLayouts/slideLayout214.xml"/><Relationship Id="rId7" Type="http://schemas.openxmlformats.org/officeDocument/2006/relationships/slideLayout" Target="../slideLayouts/slideLayout200.xml"/><Relationship Id="rId12" Type="http://schemas.openxmlformats.org/officeDocument/2006/relationships/slideLayout" Target="../slideLayouts/slideLayout205.xml"/><Relationship Id="rId17" Type="http://schemas.openxmlformats.org/officeDocument/2006/relationships/slideLayout" Target="../slideLayouts/slideLayout210.xml"/><Relationship Id="rId25" Type="http://schemas.openxmlformats.org/officeDocument/2006/relationships/slideLayout" Target="../slideLayouts/slideLayout218.xml"/><Relationship Id="rId33" Type="http://schemas.openxmlformats.org/officeDocument/2006/relationships/theme" Target="../theme/theme6.xml"/><Relationship Id="rId2" Type="http://schemas.openxmlformats.org/officeDocument/2006/relationships/slideLayout" Target="../slideLayouts/slideLayout195.xml"/><Relationship Id="rId16" Type="http://schemas.openxmlformats.org/officeDocument/2006/relationships/slideLayout" Target="../slideLayouts/slideLayout209.xml"/><Relationship Id="rId20" Type="http://schemas.openxmlformats.org/officeDocument/2006/relationships/slideLayout" Target="../slideLayouts/slideLayout213.xml"/><Relationship Id="rId29" Type="http://schemas.openxmlformats.org/officeDocument/2006/relationships/slideLayout" Target="../slideLayouts/slideLayout222.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slideLayout" Target="../slideLayouts/slideLayout204.xml"/><Relationship Id="rId24" Type="http://schemas.openxmlformats.org/officeDocument/2006/relationships/slideLayout" Target="../slideLayouts/slideLayout217.xml"/><Relationship Id="rId32" Type="http://schemas.openxmlformats.org/officeDocument/2006/relationships/slideLayout" Target="../slideLayouts/slideLayout225.xml"/><Relationship Id="rId5" Type="http://schemas.openxmlformats.org/officeDocument/2006/relationships/slideLayout" Target="../slideLayouts/slideLayout198.xml"/><Relationship Id="rId15" Type="http://schemas.openxmlformats.org/officeDocument/2006/relationships/slideLayout" Target="../slideLayouts/slideLayout208.xml"/><Relationship Id="rId23" Type="http://schemas.openxmlformats.org/officeDocument/2006/relationships/slideLayout" Target="../slideLayouts/slideLayout216.xml"/><Relationship Id="rId28" Type="http://schemas.openxmlformats.org/officeDocument/2006/relationships/slideLayout" Target="../slideLayouts/slideLayout221.xml"/><Relationship Id="rId10" Type="http://schemas.openxmlformats.org/officeDocument/2006/relationships/slideLayout" Target="../slideLayouts/slideLayout203.xml"/><Relationship Id="rId19" Type="http://schemas.openxmlformats.org/officeDocument/2006/relationships/slideLayout" Target="../slideLayouts/slideLayout212.xml"/><Relationship Id="rId31" Type="http://schemas.openxmlformats.org/officeDocument/2006/relationships/slideLayout" Target="../slideLayouts/slideLayout224.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slideLayout" Target="../slideLayouts/slideLayout207.xml"/><Relationship Id="rId22" Type="http://schemas.openxmlformats.org/officeDocument/2006/relationships/slideLayout" Target="../slideLayouts/slideLayout215.xml"/><Relationship Id="rId27" Type="http://schemas.openxmlformats.org/officeDocument/2006/relationships/slideLayout" Target="../slideLayouts/slideLayout220.xml"/><Relationship Id="rId30" Type="http://schemas.openxmlformats.org/officeDocument/2006/relationships/slideLayout" Target="../slideLayouts/slideLayout223.xml"/><Relationship Id="rId8" Type="http://schemas.openxmlformats.org/officeDocument/2006/relationships/slideLayout" Target="../slideLayouts/slideLayout201.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26" Type="http://schemas.openxmlformats.org/officeDocument/2006/relationships/slideLayout" Target="../slideLayouts/slideLayout251.xml"/><Relationship Id="rId21" Type="http://schemas.openxmlformats.org/officeDocument/2006/relationships/slideLayout" Target="../slideLayouts/slideLayout246.xml"/><Relationship Id="rId34" Type="http://schemas.openxmlformats.org/officeDocument/2006/relationships/slideLayout" Target="../slideLayouts/slideLayout259.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5" Type="http://schemas.openxmlformats.org/officeDocument/2006/relationships/slideLayout" Target="../slideLayouts/slideLayout250.xml"/><Relationship Id="rId33" Type="http://schemas.openxmlformats.org/officeDocument/2006/relationships/slideLayout" Target="../slideLayouts/slideLayout258.xml"/><Relationship Id="rId38" Type="http://schemas.openxmlformats.org/officeDocument/2006/relationships/theme" Target="../theme/theme7.xml"/><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slideLayout" Target="../slideLayouts/slideLayout245.xml"/><Relationship Id="rId29" Type="http://schemas.openxmlformats.org/officeDocument/2006/relationships/slideLayout" Target="../slideLayouts/slideLayout254.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24" Type="http://schemas.openxmlformats.org/officeDocument/2006/relationships/slideLayout" Target="../slideLayouts/slideLayout249.xml"/><Relationship Id="rId32" Type="http://schemas.openxmlformats.org/officeDocument/2006/relationships/slideLayout" Target="../slideLayouts/slideLayout257.xml"/><Relationship Id="rId37" Type="http://schemas.openxmlformats.org/officeDocument/2006/relationships/slideLayout" Target="../slideLayouts/slideLayout262.xml"/><Relationship Id="rId5" Type="http://schemas.openxmlformats.org/officeDocument/2006/relationships/slideLayout" Target="../slideLayouts/slideLayout230.xml"/><Relationship Id="rId15" Type="http://schemas.openxmlformats.org/officeDocument/2006/relationships/slideLayout" Target="../slideLayouts/slideLayout240.xml"/><Relationship Id="rId23" Type="http://schemas.openxmlformats.org/officeDocument/2006/relationships/slideLayout" Target="../slideLayouts/slideLayout248.xml"/><Relationship Id="rId28" Type="http://schemas.openxmlformats.org/officeDocument/2006/relationships/slideLayout" Target="../slideLayouts/slideLayout253.xml"/><Relationship Id="rId36" Type="http://schemas.openxmlformats.org/officeDocument/2006/relationships/slideLayout" Target="../slideLayouts/slideLayout261.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31" Type="http://schemas.openxmlformats.org/officeDocument/2006/relationships/slideLayout" Target="../slideLayouts/slideLayout256.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 Id="rId22" Type="http://schemas.openxmlformats.org/officeDocument/2006/relationships/slideLayout" Target="../slideLayouts/slideLayout247.xml"/><Relationship Id="rId27" Type="http://schemas.openxmlformats.org/officeDocument/2006/relationships/slideLayout" Target="../slideLayouts/slideLayout252.xml"/><Relationship Id="rId30" Type="http://schemas.openxmlformats.org/officeDocument/2006/relationships/slideLayout" Target="../slideLayouts/slideLayout255.xml"/><Relationship Id="rId35" Type="http://schemas.openxmlformats.org/officeDocument/2006/relationships/slideLayout" Target="../slideLayouts/slideLayout260.xml"/><Relationship Id="rId8" Type="http://schemas.openxmlformats.org/officeDocument/2006/relationships/slideLayout" Target="../slideLayouts/slideLayout233.xml"/><Relationship Id="rId3" Type="http://schemas.openxmlformats.org/officeDocument/2006/relationships/slideLayout" Target="../slideLayouts/slideLayout2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AFFF257A-30C5-4AFB-911B-BE4CEEA1EA82}"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1560468140"/>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 id="2147483940" r:id="rId12"/>
    <p:sldLayoutId id="2147483941" r:id="rId13"/>
    <p:sldLayoutId id="2147483942" r:id="rId14"/>
    <p:sldLayoutId id="2147483943" r:id="rId15"/>
    <p:sldLayoutId id="2147483944" r:id="rId16"/>
    <p:sldLayoutId id="2147483945" r:id="rId17"/>
    <p:sldLayoutId id="2147483946" r:id="rId18"/>
    <p:sldLayoutId id="2147483947" r:id="rId19"/>
    <p:sldLayoutId id="2147483948" r:id="rId20"/>
    <p:sldLayoutId id="2147483949" r:id="rId21"/>
    <p:sldLayoutId id="2147483950" r:id="rId22"/>
    <p:sldLayoutId id="2147483951" r:id="rId23"/>
    <p:sldLayoutId id="2147483952" r:id="rId24"/>
    <p:sldLayoutId id="2147483953" r:id="rId25"/>
    <p:sldLayoutId id="2147483954" r:id="rId26"/>
    <p:sldLayoutId id="2147483955" r:id="rId27"/>
    <p:sldLayoutId id="2147483956" r:id="rId28"/>
    <p:sldLayoutId id="2147483957" r:id="rId29"/>
    <p:sldLayoutId id="2147483958" r:id="rId30"/>
    <p:sldLayoutId id="2147483959" r:id="rId31"/>
    <p:sldLayoutId id="2147484230" r:id="rId32"/>
    <p:sldLayoutId id="2147484231" r:id="rId33"/>
    <p:sldLayoutId id="2147484233" r:id="rId34"/>
    <p:sldLayoutId id="2147484376" r:id="rId35"/>
  </p:sldLayoutIdLst>
  <p:hf hdr="0" dt="0"/>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69244688"/>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 id="2147483973" r:id="rId13"/>
    <p:sldLayoutId id="2147483974" r:id="rId14"/>
    <p:sldLayoutId id="2147483975" r:id="rId15"/>
    <p:sldLayoutId id="2147483976" r:id="rId16"/>
    <p:sldLayoutId id="2147483977" r:id="rId17"/>
    <p:sldLayoutId id="2147483978" r:id="rId18"/>
    <p:sldLayoutId id="2147483979" r:id="rId19"/>
    <p:sldLayoutId id="2147483980" r:id="rId20"/>
    <p:sldLayoutId id="2147483981" r:id="rId21"/>
    <p:sldLayoutId id="2147483982" r:id="rId22"/>
    <p:sldLayoutId id="2147483983" r:id="rId23"/>
    <p:sldLayoutId id="2147483984" r:id="rId24"/>
    <p:sldLayoutId id="2147483985" r:id="rId25"/>
    <p:sldLayoutId id="2147483986" r:id="rId26"/>
    <p:sldLayoutId id="2147483987" r:id="rId27"/>
    <p:sldLayoutId id="2147483988" r:id="rId28"/>
    <p:sldLayoutId id="2147483989" r:id="rId29"/>
    <p:sldLayoutId id="2147483990" r:id="rId30"/>
    <p:sldLayoutId id="2147483991" r:id="rId31"/>
  </p:sldLayoutIdLst>
  <p:hf hdr="0" dt="0"/>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0" tIns="91438" rIns="146300" bIns="91438"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1754327"/>
          </a:xfrm>
          <a:prstGeom prst="rect">
            <a:avLst/>
          </a:prstGeom>
        </p:spPr>
        <p:txBody>
          <a:bodyPr vert="horz" wrap="square" lIns="146300" tIns="91438" rIns="146300" bIns="91438" rtlCol="0">
            <a:spAutoFit/>
          </a:bodyPr>
          <a:lstStyle/>
          <a:p>
            <a:pPr lvl="0"/>
            <a:r>
              <a:rPr lang="en-US"/>
              <a:t>Click to edit Master text styles: Main Topic 1: size 40pt</a:t>
            </a:r>
          </a:p>
          <a:p>
            <a:pPr marL="0" marR="0" lvl="3" indent="0" algn="l" defTabSz="932719" rtl="0" eaLnBrk="1" fontAlgn="auto" latinLnBrk="0" hangingPunct="1">
              <a:lnSpc>
                <a:spcPct val="90000"/>
              </a:lnSpc>
              <a:spcBef>
                <a:spcPct val="20000"/>
              </a:spcBef>
              <a:spcAft>
                <a:spcPts val="0"/>
              </a:spcAft>
              <a:buClrTx/>
              <a:buSzPct val="90000"/>
              <a:buFont typeface="Arial" pitchFamily="34" charset="0"/>
              <a:buNone/>
              <a:tabLst/>
              <a:defRPr/>
            </a:pPr>
            <a:r>
              <a:rPr lang="en-US"/>
              <a:t>Second level (Size 20pt for the subtopics)</a:t>
            </a:r>
          </a:p>
          <a:p>
            <a:pPr marL="0" marR="0" lvl="4" indent="0" algn="l" defTabSz="932719" rtl="0" eaLnBrk="1" fontAlgn="auto" latinLnBrk="0" hangingPunct="1">
              <a:lnSpc>
                <a:spcPct val="90000"/>
              </a:lnSpc>
              <a:spcBef>
                <a:spcPct val="20000"/>
              </a:spcBef>
              <a:spcAft>
                <a:spcPts val="0"/>
              </a:spcAft>
              <a:buClrTx/>
              <a:buSzPct val="90000"/>
              <a:buFont typeface="Arial" pitchFamily="34" charset="0"/>
              <a:buNone/>
              <a:tabLst/>
              <a:defRPr/>
            </a:pPr>
            <a:r>
              <a:rPr lang="en-US"/>
              <a:t>Third level (Size 20pt for the subtopics)</a:t>
            </a:r>
          </a:p>
          <a:p>
            <a:pPr lvl="4"/>
            <a:endParaRPr lang="en-US"/>
          </a:p>
        </p:txBody>
      </p:sp>
    </p:spTree>
    <p:extLst>
      <p:ext uri="{BB962C8B-B14F-4D97-AF65-F5344CB8AC3E}">
        <p14:creationId xmlns:p14="http://schemas.microsoft.com/office/powerpoint/2010/main" val="3476433849"/>
      </p:ext>
    </p:extLst>
  </p:cSld>
  <p:clrMap bg1="lt1" tx1="dk1" bg2="lt2" tx2="dk2" accent1="accent1" accent2="accent2" accent3="accent3" accent4="accent4" accent5="accent5" accent6="accent6" hlink="hlink" folHlink="folHlink"/>
  <p:sldLayoutIdLst>
    <p:sldLayoutId id="2147484086" r:id="rId1"/>
    <p:sldLayoutId id="2147484087" r:id="rId2"/>
    <p:sldLayoutId id="2147484088" r:id="rId3"/>
    <p:sldLayoutId id="2147484089" r:id="rId4"/>
    <p:sldLayoutId id="2147484090" r:id="rId5"/>
    <p:sldLayoutId id="2147484091" r:id="rId6"/>
    <p:sldLayoutId id="2147484092" r:id="rId7"/>
    <p:sldLayoutId id="2147484093" r:id="rId8"/>
    <p:sldLayoutId id="2147484094" r:id="rId9"/>
    <p:sldLayoutId id="2147484095" r:id="rId10"/>
    <p:sldLayoutId id="2147484096" r:id="rId11"/>
    <p:sldLayoutId id="2147484097" r:id="rId12"/>
    <p:sldLayoutId id="2147484098" r:id="rId13"/>
    <p:sldLayoutId id="2147484099" r:id="rId14"/>
    <p:sldLayoutId id="2147484100" r:id="rId15"/>
    <p:sldLayoutId id="2147484101" r:id="rId16"/>
    <p:sldLayoutId id="2147484102" r:id="rId17"/>
    <p:sldLayoutId id="2147484103" r:id="rId18"/>
    <p:sldLayoutId id="2147484104" r:id="rId19"/>
    <p:sldLayoutId id="2147484105" r:id="rId20"/>
    <p:sldLayoutId id="2147484106" r:id="rId21"/>
    <p:sldLayoutId id="2147484107" r:id="rId22"/>
    <p:sldLayoutId id="2147484108" r:id="rId23"/>
    <p:sldLayoutId id="2147484109" r:id="rId24"/>
    <p:sldLayoutId id="2147484110" r:id="rId25"/>
    <p:sldLayoutId id="2147484111" r:id="rId26"/>
    <p:sldLayoutId id="2147484112" r:id="rId27"/>
    <p:sldLayoutId id="2147484113" r:id="rId28"/>
    <p:sldLayoutId id="2147484114" r:id="rId29"/>
    <p:sldLayoutId id="2147484115" r:id="rId30"/>
    <p:sldLayoutId id="2147484116" r:id="rId31"/>
    <p:sldLayoutId id="2147484117" r:id="rId32"/>
    <p:sldLayoutId id="2147484118" r:id="rId33"/>
    <p:sldLayoutId id="2147484119" r:id="rId34"/>
    <p:sldLayoutId id="2147484120" r:id="rId35"/>
    <p:sldLayoutId id="2147484121" r:id="rId36"/>
    <p:sldLayoutId id="2147484122" r:id="rId37"/>
    <p:sldLayoutId id="2147484123" r:id="rId38"/>
    <p:sldLayoutId id="2147484124" r:id="rId39"/>
    <p:sldLayoutId id="2147484125" r:id="rId40"/>
    <p:sldLayoutId id="2147484126" r:id="rId41"/>
    <p:sldLayoutId id="2147484127" r:id="rId42"/>
    <p:sldLayoutId id="2147484128" r:id="rId43"/>
    <p:sldLayoutId id="2147484129" r:id="rId44"/>
    <p:sldLayoutId id="2147484130" r:id="rId45"/>
    <p:sldLayoutId id="2147484131" r:id="rId46"/>
    <p:sldLayoutId id="2147484132" r:id="rId47"/>
    <p:sldLayoutId id="2147484133" r:id="rId48"/>
    <p:sldLayoutId id="2147484134" r:id="rId49"/>
    <p:sldLayoutId id="2147484135" r:id="rId50"/>
    <p:sldLayoutId id="2147484136" r:id="rId51"/>
    <p:sldLayoutId id="2147484137" r:id="rId52"/>
    <p:sldLayoutId id="2147484138" r:id="rId53"/>
    <p:sldLayoutId id="2147484139" r:id="rId54"/>
    <p:sldLayoutId id="2147484140" r:id="rId55"/>
    <p:sldLayoutId id="2147484141" r:id="rId56"/>
    <p:sldLayoutId id="2147484142" r:id="rId57"/>
    <p:sldLayoutId id="2147484143" r:id="rId58"/>
    <p:sldLayoutId id="2147484144" r:id="rId59"/>
    <p:sldLayoutId id="2147484145" r:id="rId60"/>
    <p:sldLayoutId id="2147484146" r:id="rId61"/>
    <p:sldLayoutId id="2147484147" r:id="rId62"/>
    <p:sldLayoutId id="2147484148" r:id="rId63"/>
    <p:sldLayoutId id="2147484149" r:id="rId64"/>
    <p:sldLayoutId id="2147484150" r:id="rId65"/>
    <p:sldLayoutId id="2147484151" r:id="rId66"/>
    <p:sldLayoutId id="2147484152" r:id="rId67"/>
    <p:sldLayoutId id="2147484153" r:id="rId68"/>
    <p:sldLayoutId id="2147484154" r:id="rId69"/>
    <p:sldLayoutId id="2147484155" r:id="rId70"/>
    <p:sldLayoutId id="2147484156" r:id="rId71"/>
    <p:sldLayoutId id="2147484157" r:id="rId72"/>
    <p:sldLayoutId id="2147484158" r:id="rId73"/>
    <p:sldLayoutId id="2147484159" r:id="rId74"/>
    <p:sldLayoutId id="2147484160" r:id="rId75"/>
    <p:sldLayoutId id="2147484161" r:id="rId76"/>
    <p:sldLayoutId id="2147484162" r:id="rId77"/>
    <p:sldLayoutId id="2147484163" r:id="rId78"/>
    <p:sldLayoutId id="2147484164" r:id="rId79"/>
    <p:sldLayoutId id="2147484165" r:id="rId80"/>
    <p:sldLayoutId id="2147484166" r:id="rId81"/>
    <p:sldLayoutId id="2147484167" r:id="rId82"/>
    <p:sldLayoutId id="2147484168" r:id="rId83"/>
    <p:sldLayoutId id="2147484169" r:id="rId84"/>
    <p:sldLayoutId id="2147484170" r:id="rId85"/>
    <p:sldLayoutId id="2147484171" r:id="rId86"/>
    <p:sldLayoutId id="2147484172" r:id="rId87"/>
    <p:sldLayoutId id="2147484173" r:id="rId88"/>
    <p:sldLayoutId id="2147484174" r:id="rId89"/>
    <p:sldLayoutId id="2147484175" r:id="rId9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32719" rtl="0" eaLnBrk="1" latinLnBrk="0" hangingPunct="1">
        <a:lnSpc>
          <a:spcPct val="90000"/>
        </a:lnSpc>
        <a:spcBef>
          <a:spcPct val="0"/>
        </a:spcBef>
        <a:buNone/>
        <a:defRPr lang="en-US" sz="5500" b="0" kern="1200" cap="none" spc="-103"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100000">
                <a:schemeClr val="tx1"/>
              </a:gs>
            </a:gsLst>
            <a:lin ang="5400000" scaled="0"/>
          </a:gradFill>
          <a:latin typeface="+mj-lt"/>
          <a:ea typeface="+mn-ea"/>
          <a:cs typeface="+mn-cs"/>
        </a:defRPr>
      </a:lvl1pPr>
      <a:lvl2pPr marL="342891"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486"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900" kern="1200">
          <a:solidFill>
            <a:schemeClr val="tx1"/>
          </a:solidFill>
          <a:latin typeface="+mn-lt"/>
          <a:ea typeface="+mn-ea"/>
          <a:cs typeface="+mn-cs"/>
        </a:defRPr>
      </a:lvl1pPr>
      <a:lvl2pPr marL="466359" algn="l" defTabSz="932719" rtl="0" eaLnBrk="1" latinLnBrk="0" hangingPunct="1">
        <a:defRPr sz="1900" kern="1200">
          <a:solidFill>
            <a:schemeClr val="tx1"/>
          </a:solidFill>
          <a:latin typeface="+mn-lt"/>
          <a:ea typeface="+mn-ea"/>
          <a:cs typeface="+mn-cs"/>
        </a:defRPr>
      </a:lvl2pPr>
      <a:lvl3pPr marL="932719" algn="l" defTabSz="932719" rtl="0" eaLnBrk="1" latinLnBrk="0" hangingPunct="1">
        <a:defRPr sz="1900" kern="1200">
          <a:solidFill>
            <a:schemeClr val="tx1"/>
          </a:solidFill>
          <a:latin typeface="+mn-lt"/>
          <a:ea typeface="+mn-ea"/>
          <a:cs typeface="+mn-cs"/>
        </a:defRPr>
      </a:lvl3pPr>
      <a:lvl4pPr marL="1399078" algn="l" defTabSz="932719" rtl="0" eaLnBrk="1" latinLnBrk="0" hangingPunct="1">
        <a:defRPr sz="1900" kern="1200">
          <a:solidFill>
            <a:schemeClr val="tx1"/>
          </a:solidFill>
          <a:latin typeface="+mn-lt"/>
          <a:ea typeface="+mn-ea"/>
          <a:cs typeface="+mn-cs"/>
        </a:defRPr>
      </a:lvl4pPr>
      <a:lvl5pPr marL="1865437" algn="l" defTabSz="932719" rtl="0" eaLnBrk="1" latinLnBrk="0" hangingPunct="1">
        <a:defRPr sz="1900" kern="1200">
          <a:solidFill>
            <a:schemeClr val="tx1"/>
          </a:solidFill>
          <a:latin typeface="+mn-lt"/>
          <a:ea typeface="+mn-ea"/>
          <a:cs typeface="+mn-cs"/>
        </a:defRPr>
      </a:lvl5pPr>
      <a:lvl6pPr marL="2331798" algn="l" defTabSz="932719" rtl="0" eaLnBrk="1" latinLnBrk="0" hangingPunct="1">
        <a:defRPr sz="1900" kern="1200">
          <a:solidFill>
            <a:schemeClr val="tx1"/>
          </a:solidFill>
          <a:latin typeface="+mn-lt"/>
          <a:ea typeface="+mn-ea"/>
          <a:cs typeface="+mn-cs"/>
        </a:defRPr>
      </a:lvl6pPr>
      <a:lvl7pPr marL="2798157" algn="l" defTabSz="932719" rtl="0" eaLnBrk="1" latinLnBrk="0" hangingPunct="1">
        <a:defRPr sz="1900" kern="1200">
          <a:solidFill>
            <a:schemeClr val="tx1"/>
          </a:solidFill>
          <a:latin typeface="+mn-lt"/>
          <a:ea typeface="+mn-ea"/>
          <a:cs typeface="+mn-cs"/>
        </a:defRPr>
      </a:lvl7pPr>
      <a:lvl8pPr marL="3264516" algn="l" defTabSz="932719" rtl="0" eaLnBrk="1" latinLnBrk="0" hangingPunct="1">
        <a:defRPr sz="1900" kern="1200">
          <a:solidFill>
            <a:schemeClr val="tx1"/>
          </a:solidFill>
          <a:latin typeface="+mn-lt"/>
          <a:ea typeface="+mn-ea"/>
          <a:cs typeface="+mn-cs"/>
        </a:defRPr>
      </a:lvl8pPr>
      <a:lvl9pPr marL="3730876" algn="l" defTabSz="932719"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9041398"/>
      </p:ext>
    </p:extLst>
  </p:cSld>
  <p:clrMap bg1="lt1" tx1="dk1" bg2="lt2" tx2="dk2" accent1="accent1" accent2="accent2" accent3="accent3" accent4="accent4" accent5="accent5" accent6="accent6" hlink="hlink" folHlink="folHlink"/>
  <p:sldLayoutIdLst>
    <p:sldLayoutId id="2147484179" r:id="rId1"/>
    <p:sldLayoutId id="2147484180"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endParaRPr lang="en-US">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fld id="{27258FFF-F925-446B-8502-81C933981705}" type="slidenum">
              <a:rPr lang="en-US" smtClean="0">
                <a:gradFill>
                  <a:gsLst>
                    <a:gs pos="2239">
                      <a:srgbClr val="505050"/>
                    </a:gs>
                    <a:gs pos="11940">
                      <a:srgbClr val="505050"/>
                    </a:gs>
                  </a:gsLst>
                  <a:lin ang="5400000" scaled="0"/>
                </a:gradFill>
              </a:rPr>
              <a:pPr defTabSz="914367"/>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114775826"/>
      </p:ext>
    </p:extLst>
  </p:cSld>
  <p:clrMap bg1="lt1" tx1="dk1" bg2="lt2" tx2="dk2" accent1="accent1" accent2="accent2" accent3="accent3" accent4="accent4" accent5="accent5" accent6="accent6" hlink="hlink" folHlink="folHlink"/>
  <p:sldLayoutIdLst>
    <p:sldLayoutId id="2147484182" r:id="rId1"/>
    <p:sldLayoutId id="2147484183" r:id="rId2"/>
    <p:sldLayoutId id="2147484184" r:id="rId3"/>
    <p:sldLayoutId id="2147484185" r:id="rId4"/>
    <p:sldLayoutId id="2147484186" r:id="rId5"/>
    <p:sldLayoutId id="2147484187" r:id="rId6"/>
    <p:sldLayoutId id="2147484188" r:id="rId7"/>
    <p:sldLayoutId id="2147484189" r:id="rId8"/>
    <p:sldLayoutId id="2147484190" r:id="rId9"/>
    <p:sldLayoutId id="2147484191" r:id="rId10"/>
    <p:sldLayoutId id="2147484192" r:id="rId11"/>
    <p:sldLayoutId id="2147484193" r:id="rId12"/>
    <p:sldLayoutId id="2147484194" r:id="rId13"/>
    <p:sldLayoutId id="2147484195" r:id="rId14"/>
    <p:sldLayoutId id="2147484196" r:id="rId15"/>
    <p:sldLayoutId id="2147484197" r:id="rId16"/>
    <p:sldLayoutId id="2147484198" r:id="rId17"/>
    <p:sldLayoutId id="2147484199" r:id="rId18"/>
    <p:sldLayoutId id="2147484200" r:id="rId19"/>
    <p:sldLayoutId id="2147484201" r:id="rId20"/>
    <p:sldLayoutId id="2147484202" r:id="rId21"/>
    <p:sldLayoutId id="2147484203" r:id="rId22"/>
    <p:sldLayoutId id="2147484204" r:id="rId23"/>
    <p:sldLayoutId id="2147484205" r:id="rId24"/>
    <p:sldLayoutId id="2147484206" r:id="rId25"/>
    <p:sldLayoutId id="2147484207" r:id="rId26"/>
    <p:sldLayoutId id="2147484208" r:id="rId27"/>
    <p:sldLayoutId id="2147484209" r:id="rId28"/>
    <p:sldLayoutId id="2147484210" r:id="rId29"/>
    <p:sldLayoutId id="2147484211" r:id="rId30"/>
    <p:sldLayoutId id="2147484212" r:id="rId31"/>
    <p:sldLayoutId id="2147484213" r:id="rId32"/>
    <p:sldLayoutId id="2147484221" r:id="rId33"/>
    <p:sldLayoutId id="2147484228" r:id="rId34"/>
    <p:sldLayoutId id="2147484229" r:id="rId35"/>
  </p:sldLayoutIdLst>
  <p:transition>
    <p:fade/>
  </p:transition>
  <p:hf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pos="173">
          <p15:clr>
            <a:srgbClr val="5ACBF0"/>
          </p15:clr>
        </p15:guide>
        <p15:guide id="24">
          <p15:clr>
            <a:srgbClr val="F26B43"/>
          </p15:clr>
        </p15:guide>
        <p15:guide id="25" pos="7834">
          <p15:clr>
            <a:srgbClr val="F26B43"/>
          </p15:clr>
        </p15:guide>
        <p15:guide id="26" orient="horz" pos="4406">
          <p15:clr>
            <a:srgbClr val="F26B43"/>
          </p15:clr>
        </p15:guide>
        <p15:guide id="27" orient="horz">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36" tIns="45718" rIns="91436" bIns="45718"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36" tIns="45718" rIns="91436" bIns="45718" rtlCol="0" anchor="ctr"/>
          <a:lstStyle>
            <a:lvl1pPr algn="l">
              <a:defRPr sz="12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36" tIns="45718" rIns="91436" bIns="45718" rtlCol="0" anchor="ctr"/>
          <a:lstStyle>
            <a:lvl1pPr algn="ctr">
              <a:defRPr sz="1200">
                <a:solidFill>
                  <a:schemeClr val="tx1">
                    <a:tint val="75000"/>
                  </a:schemeClr>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36" tIns="45718" rIns="91436" bIns="45718" rtlCol="0" anchor="ctr"/>
          <a:lstStyle>
            <a:lvl1pPr algn="r">
              <a:defRPr sz="12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2908890"/>
      </p:ext>
    </p:extLst>
  </p:cSld>
  <p:clrMap bg1="lt1" tx1="dk1" bg2="lt2" tx2="dk2" accent1="accent1" accent2="accent2" accent3="accent3" accent4="accent4" accent5="accent5" accent6="accent6" hlink="hlink" folHlink="folHlink"/>
  <p:sldLayoutIdLst>
    <p:sldLayoutId id="2147484269" r:id="rId1"/>
    <p:sldLayoutId id="2147484270" r:id="rId2"/>
    <p:sldLayoutId id="2147484271" r:id="rId3"/>
    <p:sldLayoutId id="2147484272" r:id="rId4"/>
    <p:sldLayoutId id="2147484273" r:id="rId5"/>
    <p:sldLayoutId id="2147484274" r:id="rId6"/>
    <p:sldLayoutId id="2147484275" r:id="rId7"/>
    <p:sldLayoutId id="2147484276" r:id="rId8"/>
    <p:sldLayoutId id="2147484277" r:id="rId9"/>
    <p:sldLayoutId id="2147484278" r:id="rId10"/>
    <p:sldLayoutId id="2147484279" r:id="rId11"/>
    <p:sldLayoutId id="2147484280" r:id="rId12"/>
    <p:sldLayoutId id="2147484281" r:id="rId13"/>
    <p:sldLayoutId id="2147484282" r:id="rId14"/>
    <p:sldLayoutId id="2147484283" r:id="rId15"/>
    <p:sldLayoutId id="2147484284" r:id="rId16"/>
    <p:sldLayoutId id="2147484285" r:id="rId17"/>
    <p:sldLayoutId id="2147484286" r:id="rId18"/>
    <p:sldLayoutId id="2147484287" r:id="rId19"/>
    <p:sldLayoutId id="2147484288" r:id="rId20"/>
    <p:sldLayoutId id="2147484289" r:id="rId21"/>
    <p:sldLayoutId id="2147484290" r:id="rId22"/>
    <p:sldLayoutId id="2147484291" r:id="rId23"/>
    <p:sldLayoutId id="2147484292" r:id="rId24"/>
    <p:sldLayoutId id="2147484293" r:id="rId25"/>
    <p:sldLayoutId id="2147484294" r:id="rId26"/>
    <p:sldLayoutId id="2147484295" r:id="rId27"/>
    <p:sldLayoutId id="2147484296" r:id="rId28"/>
    <p:sldLayoutId id="2147484297" r:id="rId29"/>
    <p:sldLayoutId id="2147484298" r:id="rId30"/>
    <p:sldLayoutId id="2147484299" r:id="rId31"/>
    <p:sldLayoutId id="2147484300" r:id="rId32"/>
  </p:sldLayoutIdLst>
  <p:hf hdr="0" dt="0"/>
  <p:txStyles>
    <p:titleStyle>
      <a:lvl1pPr algn="l" defTabSz="914354"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589" indent="-228589" algn="l" defTabSz="914354" rtl="0" eaLnBrk="1" latinLnBrk="0" hangingPunct="1">
        <a:lnSpc>
          <a:spcPct val="90000"/>
        </a:lnSpc>
        <a:spcBef>
          <a:spcPts val="1000"/>
        </a:spcBef>
        <a:spcAft>
          <a:spcPts val="300"/>
        </a:spcAft>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766" indent="-228589" algn="l" defTabSz="914354" rtl="0" eaLnBrk="1" latinLnBrk="0" hangingPunct="1">
        <a:lnSpc>
          <a:spcPct val="90000"/>
        </a:lnSpc>
        <a:spcBef>
          <a:spcPts val="500"/>
        </a:spcBef>
        <a:spcAft>
          <a:spcPts val="300"/>
        </a:spcAft>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2942" indent="-228589" algn="l" defTabSz="914354" rtl="0" eaLnBrk="1" latinLnBrk="0" hangingPunct="1">
        <a:lnSpc>
          <a:spcPct val="90000"/>
        </a:lnSpc>
        <a:spcBef>
          <a:spcPts val="500"/>
        </a:spcBef>
        <a:spcAft>
          <a:spcPts val="300"/>
        </a:spcAft>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120" indent="-228589" algn="l" defTabSz="914354" rtl="0" eaLnBrk="1" latinLnBrk="0" hangingPunct="1">
        <a:lnSpc>
          <a:spcPct val="90000"/>
        </a:lnSpc>
        <a:spcBef>
          <a:spcPts val="500"/>
        </a:spcBef>
        <a:spcAft>
          <a:spcPts val="300"/>
        </a:spcAft>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298" indent="-228589" algn="l" defTabSz="914354" rtl="0" eaLnBrk="1" latinLnBrk="0" hangingPunct="1">
        <a:lnSpc>
          <a:spcPct val="90000"/>
        </a:lnSpc>
        <a:spcBef>
          <a:spcPts val="500"/>
        </a:spcBef>
        <a:spcAft>
          <a:spcPts val="300"/>
        </a:spcAft>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AFFF257A-30C5-4AFB-911B-BE4CEEA1EA82}"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1727029692"/>
      </p:ext>
    </p:extLst>
  </p:cSld>
  <p:clrMap bg1="lt1" tx1="dk1" bg2="lt2" tx2="dk2" accent1="accent1" accent2="accent2" accent3="accent3" accent4="accent4" accent5="accent5" accent6="accent6" hlink="hlink" folHlink="folHlink"/>
  <p:sldLayoutIdLst>
    <p:sldLayoutId id="2147484339" r:id="rId1"/>
    <p:sldLayoutId id="2147484340" r:id="rId2"/>
    <p:sldLayoutId id="2147484341" r:id="rId3"/>
    <p:sldLayoutId id="2147484342" r:id="rId4"/>
    <p:sldLayoutId id="2147484343" r:id="rId5"/>
    <p:sldLayoutId id="2147484344" r:id="rId6"/>
    <p:sldLayoutId id="2147484345" r:id="rId7"/>
    <p:sldLayoutId id="2147484346" r:id="rId8"/>
    <p:sldLayoutId id="2147484347" r:id="rId9"/>
    <p:sldLayoutId id="2147484348" r:id="rId10"/>
    <p:sldLayoutId id="2147484349" r:id="rId11"/>
    <p:sldLayoutId id="2147484350" r:id="rId12"/>
    <p:sldLayoutId id="2147484351" r:id="rId13"/>
    <p:sldLayoutId id="2147484352" r:id="rId14"/>
    <p:sldLayoutId id="2147484353" r:id="rId15"/>
    <p:sldLayoutId id="2147484354" r:id="rId16"/>
    <p:sldLayoutId id="2147484355" r:id="rId17"/>
    <p:sldLayoutId id="2147484356" r:id="rId18"/>
    <p:sldLayoutId id="2147484357" r:id="rId19"/>
    <p:sldLayoutId id="2147484358" r:id="rId20"/>
    <p:sldLayoutId id="2147484359" r:id="rId21"/>
    <p:sldLayoutId id="2147484360" r:id="rId22"/>
    <p:sldLayoutId id="2147484361" r:id="rId23"/>
    <p:sldLayoutId id="2147484362" r:id="rId24"/>
    <p:sldLayoutId id="2147484363" r:id="rId25"/>
    <p:sldLayoutId id="2147484364" r:id="rId26"/>
    <p:sldLayoutId id="2147484365" r:id="rId27"/>
    <p:sldLayoutId id="2147484366" r:id="rId28"/>
    <p:sldLayoutId id="2147484367" r:id="rId29"/>
    <p:sldLayoutId id="2147484368" r:id="rId30"/>
    <p:sldLayoutId id="2147484369" r:id="rId31"/>
    <p:sldLayoutId id="2147484370" r:id="rId32"/>
    <p:sldLayoutId id="2147484371" r:id="rId33"/>
    <p:sldLayoutId id="2147484372" r:id="rId34"/>
    <p:sldLayoutId id="2147484373" r:id="rId35"/>
    <p:sldLayoutId id="2147484374" r:id="rId36"/>
    <p:sldLayoutId id="2147484375" r:id="rId37"/>
  </p:sldLayoutIdLst>
  <p:hf hdr="0" dt="0"/>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docs.microsoft.com/en-us/azure/backup/guidance-best-practices"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hyperlink" Target="https://docs.microsoft.com/en-us/azure/cloud-adoption-framework/ready/landing-zone/design-area/management-business-continuity-disaster-recovery"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3035178"/>
            <a:ext cx="9144000" cy="498598"/>
          </a:xfrm>
        </p:spPr>
        <p:txBody>
          <a:bodyPr/>
          <a:lstStyle/>
          <a:p>
            <a:r>
              <a:rPr lang="en-US" dirty="0"/>
              <a:t>Azure Backup Overview</a:t>
            </a:r>
          </a:p>
        </p:txBody>
      </p:sp>
      <p:sp>
        <p:nvSpPr>
          <p:cNvPr id="2" name="TextBox 1">
            <a:extLst>
              <a:ext uri="{FF2B5EF4-FFF2-40B4-BE49-F238E27FC236}">
                <a16:creationId xmlns:a16="http://schemas.microsoft.com/office/drawing/2014/main" id="{AAEED388-4B67-1F49-B248-D345B4E067FF}"/>
              </a:ext>
            </a:extLst>
          </p:cNvPr>
          <p:cNvSpPr txBox="1"/>
          <p:nvPr/>
        </p:nvSpPr>
        <p:spPr>
          <a:xfrm>
            <a:off x="584200" y="3965917"/>
            <a:ext cx="5873261" cy="615553"/>
          </a:xfrm>
          <a:prstGeom prst="rect">
            <a:avLst/>
          </a:prstGeom>
          <a:noFill/>
        </p:spPr>
        <p:txBody>
          <a:bodyPr wrap="square" lIns="0" tIns="0" rIns="0" bIns="0" rtlCol="0">
            <a:spAutoFit/>
          </a:bodyPr>
          <a:lstStyle/>
          <a:p>
            <a:r>
              <a:rPr lang="en-US" sz="2000" dirty="0"/>
              <a:t>PRESENTER NAME</a:t>
            </a:r>
          </a:p>
          <a:p>
            <a:r>
              <a:rPr lang="en-US" sz="2000" dirty="0"/>
              <a:t>(Updated 8/2022)</a:t>
            </a:r>
          </a:p>
        </p:txBody>
      </p:sp>
    </p:spTree>
    <p:extLst>
      <p:ext uri="{BB962C8B-B14F-4D97-AF65-F5344CB8AC3E}">
        <p14:creationId xmlns:p14="http://schemas.microsoft.com/office/powerpoint/2010/main" val="319621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a:t>
            </a:r>
            <a:r>
              <a:rPr lang="en-US" dirty="0"/>
              <a:t>Storage Basics - ZRS</a:t>
            </a:r>
          </a:p>
        </p:txBody>
      </p:sp>
      <p:pic>
        <p:nvPicPr>
          <p:cNvPr id="6" name="Picture 5">
            <a:extLst>
              <a:ext uri="{FF2B5EF4-FFF2-40B4-BE49-F238E27FC236}">
                <a16:creationId xmlns:a16="http://schemas.microsoft.com/office/drawing/2014/main" id="{D891A198-DED6-C05D-88B4-0B12DFAA827B}"/>
              </a:ext>
            </a:extLst>
          </p:cNvPr>
          <p:cNvPicPr>
            <a:picLocks noChangeAspect="1"/>
          </p:cNvPicPr>
          <p:nvPr/>
        </p:nvPicPr>
        <p:blipFill>
          <a:blip r:embed="rId3"/>
          <a:stretch>
            <a:fillRect/>
          </a:stretch>
        </p:blipFill>
        <p:spPr>
          <a:xfrm>
            <a:off x="301752" y="1124263"/>
            <a:ext cx="5178342" cy="5170070"/>
          </a:xfrm>
          <a:prstGeom prst="rect">
            <a:avLst/>
          </a:prstGeom>
        </p:spPr>
      </p:pic>
    </p:spTree>
    <p:extLst>
      <p:ext uri="{BB962C8B-B14F-4D97-AF65-F5344CB8AC3E}">
        <p14:creationId xmlns:p14="http://schemas.microsoft.com/office/powerpoint/2010/main" val="2095714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a:t>
            </a:r>
            <a:r>
              <a:rPr lang="en-US" dirty="0"/>
              <a:t>Storage Basics</a:t>
            </a:r>
          </a:p>
        </p:txBody>
      </p:sp>
      <p:sp>
        <p:nvSpPr>
          <p:cNvPr id="3" name="Content Placeholder 2"/>
          <p:cNvSpPr>
            <a:spLocks noGrp="1"/>
          </p:cNvSpPr>
          <p:nvPr>
            <p:ph type="body" sz="quarter" idx="13"/>
          </p:nvPr>
        </p:nvSpPr>
        <p:spPr>
          <a:xfrm>
            <a:off x="402336" y="1143000"/>
            <a:ext cx="11604785" cy="4956048"/>
          </a:xfrm>
        </p:spPr>
        <p:txBody>
          <a:bodyPr>
            <a:normAutofit fontScale="92500" lnSpcReduction="10000"/>
          </a:bodyPr>
          <a:lstStyle/>
          <a:p>
            <a:pPr lvl="0"/>
            <a:r>
              <a:rPr lang="en-US" b="1" dirty="0"/>
              <a:t>Geo-redundant Storage (GRS)</a:t>
            </a:r>
          </a:p>
          <a:p>
            <a:pPr lvl="1"/>
            <a:r>
              <a:rPr lang="en-US" dirty="0"/>
              <a:t>Azure storage redundancy option where data is synchronously replicated three times in the primary region using LRS after which data is asynchronously replicated to a second region</a:t>
            </a:r>
          </a:p>
          <a:p>
            <a:pPr lvl="1"/>
            <a:r>
              <a:rPr lang="en-US" dirty="0"/>
              <a:t>16x9s durability over a given year</a:t>
            </a:r>
            <a:br>
              <a:rPr lang="en-US" dirty="0"/>
            </a:br>
            <a:endParaRPr lang="en-US" dirty="0"/>
          </a:p>
          <a:p>
            <a:pPr lvl="0"/>
            <a:r>
              <a:rPr lang="en-US" b="1" dirty="0"/>
              <a:t>Geo-redundant Storage (GZRS)</a:t>
            </a:r>
          </a:p>
          <a:p>
            <a:pPr lvl="1"/>
            <a:r>
              <a:rPr lang="en-US" dirty="0"/>
              <a:t>Azure storage redundancy option where data is synchronously replicated across three Azure availability zones in the primary region using ZRS after which data is asynchronously replicated to a second region</a:t>
            </a:r>
          </a:p>
          <a:p>
            <a:pPr lvl="1"/>
            <a:r>
              <a:rPr lang="en-US" dirty="0"/>
              <a:t>16x9s durability over a given year</a:t>
            </a:r>
          </a:p>
          <a:p>
            <a:pPr lvl="1"/>
            <a:r>
              <a:rPr lang="en-US" dirty="0"/>
              <a:t>Not supported in all Azure regions</a:t>
            </a:r>
          </a:p>
          <a:p>
            <a:pPr marL="0" lvl="0" indent="0">
              <a:buNone/>
            </a:pPr>
            <a:endParaRPr lang="en-US" dirty="0"/>
          </a:p>
          <a:p>
            <a:pPr lvl="0"/>
            <a:r>
              <a:rPr lang="en-US" b="1" dirty="0"/>
              <a:t>Geo-redundant Storage (RA-GRS/RA-GZRS)</a:t>
            </a:r>
          </a:p>
          <a:p>
            <a:pPr lvl="1"/>
            <a:r>
              <a:rPr lang="en-US" dirty="0"/>
              <a:t>Same as GRS but makes the data available for read in the second region</a:t>
            </a:r>
            <a:br>
              <a:rPr lang="en-US" dirty="0"/>
            </a:br>
            <a:endParaRPr lang="en-US" dirty="0"/>
          </a:p>
          <a:p>
            <a:pPr marL="0" indent="0">
              <a:buNone/>
            </a:pPr>
            <a:r>
              <a:rPr lang="en-US" dirty="0"/>
              <a:t>* No SLA on how long it takes to replicate data to the second region</a:t>
            </a:r>
          </a:p>
        </p:txBody>
      </p:sp>
    </p:spTree>
    <p:extLst>
      <p:ext uri="{BB962C8B-B14F-4D97-AF65-F5344CB8AC3E}">
        <p14:creationId xmlns:p14="http://schemas.microsoft.com/office/powerpoint/2010/main" val="2182826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a:t>
            </a:r>
            <a:r>
              <a:rPr lang="en-US" dirty="0"/>
              <a:t>Storage Basics - GRS</a:t>
            </a:r>
          </a:p>
        </p:txBody>
      </p:sp>
      <p:pic>
        <p:nvPicPr>
          <p:cNvPr id="6" name="Picture 5">
            <a:extLst>
              <a:ext uri="{FF2B5EF4-FFF2-40B4-BE49-F238E27FC236}">
                <a16:creationId xmlns:a16="http://schemas.microsoft.com/office/drawing/2014/main" id="{594AE766-7492-5CCE-A257-3E28BA5D87BC}"/>
              </a:ext>
            </a:extLst>
          </p:cNvPr>
          <p:cNvPicPr>
            <a:picLocks noChangeAspect="1"/>
          </p:cNvPicPr>
          <p:nvPr/>
        </p:nvPicPr>
        <p:blipFill>
          <a:blip r:embed="rId3"/>
          <a:stretch>
            <a:fillRect/>
          </a:stretch>
        </p:blipFill>
        <p:spPr>
          <a:xfrm>
            <a:off x="301752" y="1150495"/>
            <a:ext cx="8966200" cy="3657600"/>
          </a:xfrm>
          <a:prstGeom prst="rect">
            <a:avLst/>
          </a:prstGeom>
        </p:spPr>
      </p:pic>
    </p:spTree>
    <p:extLst>
      <p:ext uri="{BB962C8B-B14F-4D97-AF65-F5344CB8AC3E}">
        <p14:creationId xmlns:p14="http://schemas.microsoft.com/office/powerpoint/2010/main" val="4235378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a:t>
            </a:r>
            <a:r>
              <a:rPr lang="en-US" dirty="0"/>
              <a:t>Storage Basics – Managed Disk</a:t>
            </a:r>
          </a:p>
        </p:txBody>
      </p:sp>
      <p:pic>
        <p:nvPicPr>
          <p:cNvPr id="6" name="Picture 5">
            <a:extLst>
              <a:ext uri="{FF2B5EF4-FFF2-40B4-BE49-F238E27FC236}">
                <a16:creationId xmlns:a16="http://schemas.microsoft.com/office/drawing/2014/main" id="{00A5BB94-4CF1-89E7-0B00-FF2515962EC5}"/>
              </a:ext>
            </a:extLst>
          </p:cNvPr>
          <p:cNvPicPr>
            <a:picLocks noChangeAspect="1"/>
          </p:cNvPicPr>
          <p:nvPr/>
        </p:nvPicPr>
        <p:blipFill>
          <a:blip r:embed="rId3"/>
          <a:stretch>
            <a:fillRect/>
          </a:stretch>
        </p:blipFill>
        <p:spPr>
          <a:xfrm>
            <a:off x="3797783" y="1966016"/>
            <a:ext cx="8394217" cy="3767216"/>
          </a:xfrm>
          <a:prstGeom prst="rect">
            <a:avLst/>
          </a:prstGeom>
        </p:spPr>
      </p:pic>
      <p:sp>
        <p:nvSpPr>
          <p:cNvPr id="7" name="Content Placeholder 2">
            <a:extLst>
              <a:ext uri="{FF2B5EF4-FFF2-40B4-BE49-F238E27FC236}">
                <a16:creationId xmlns:a16="http://schemas.microsoft.com/office/drawing/2014/main" id="{DE611AE7-CD3D-5803-1E19-BB82076EC308}"/>
              </a:ext>
            </a:extLst>
          </p:cNvPr>
          <p:cNvSpPr>
            <a:spLocks noGrp="1"/>
          </p:cNvSpPr>
          <p:nvPr>
            <p:ph type="body" sz="quarter" idx="13"/>
          </p:nvPr>
        </p:nvSpPr>
        <p:spPr>
          <a:xfrm>
            <a:off x="402337" y="1143000"/>
            <a:ext cx="3345204" cy="5413248"/>
          </a:xfrm>
        </p:spPr>
        <p:txBody>
          <a:bodyPr>
            <a:normAutofit/>
          </a:bodyPr>
          <a:lstStyle/>
          <a:p>
            <a:pPr lvl="0"/>
            <a:r>
              <a:rPr lang="en-US" dirty="0"/>
              <a:t>Block-level storage volumes</a:t>
            </a:r>
          </a:p>
          <a:p>
            <a:pPr lvl="0"/>
            <a:r>
              <a:rPr lang="en-US" dirty="0"/>
              <a:t>Multiple flavors that vary in performance</a:t>
            </a:r>
          </a:p>
          <a:p>
            <a:pPr lvl="0"/>
            <a:r>
              <a:rPr lang="en-US" dirty="0"/>
              <a:t>Allow for crash-consistent snapshots</a:t>
            </a:r>
          </a:p>
          <a:p>
            <a:pPr lvl="0"/>
            <a:endParaRPr lang="en-US" dirty="0"/>
          </a:p>
        </p:txBody>
      </p:sp>
    </p:spTree>
    <p:extLst>
      <p:ext uri="{BB962C8B-B14F-4D97-AF65-F5344CB8AC3E}">
        <p14:creationId xmlns:p14="http://schemas.microsoft.com/office/powerpoint/2010/main" val="3939719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E1803-636F-7FA3-87CF-393E7FC74488}"/>
              </a:ext>
            </a:extLst>
          </p:cNvPr>
          <p:cNvSpPr>
            <a:spLocks noGrp="1"/>
          </p:cNvSpPr>
          <p:nvPr>
            <p:ph type="title"/>
          </p:nvPr>
        </p:nvSpPr>
        <p:spPr/>
        <p:txBody>
          <a:bodyPr/>
          <a:lstStyle/>
          <a:p>
            <a:r>
              <a:rPr lang="en-US" dirty="0"/>
              <a:t>Azure Backup Architecture</a:t>
            </a:r>
          </a:p>
        </p:txBody>
      </p:sp>
      <p:sp>
        <p:nvSpPr>
          <p:cNvPr id="5" name="TextBox 4">
            <a:extLst>
              <a:ext uri="{FF2B5EF4-FFF2-40B4-BE49-F238E27FC236}">
                <a16:creationId xmlns:a16="http://schemas.microsoft.com/office/drawing/2014/main" id="{C86D28B7-62F9-E88E-5E14-F4E23FB8CF1D}"/>
              </a:ext>
            </a:extLst>
          </p:cNvPr>
          <p:cNvSpPr txBox="1"/>
          <p:nvPr/>
        </p:nvSpPr>
        <p:spPr>
          <a:xfrm>
            <a:off x="13701010" y="4886793"/>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699B5EDB-A67C-D0F6-A27B-B305CB28D2DC}"/>
              </a:ext>
            </a:extLst>
          </p:cNvPr>
          <p:cNvPicPr>
            <a:picLocks noChangeAspect="1"/>
          </p:cNvPicPr>
          <p:nvPr/>
        </p:nvPicPr>
        <p:blipFill>
          <a:blip r:embed="rId2"/>
          <a:stretch>
            <a:fillRect/>
          </a:stretch>
        </p:blipFill>
        <p:spPr>
          <a:xfrm>
            <a:off x="1600200" y="1358900"/>
            <a:ext cx="8991600" cy="4140200"/>
          </a:xfrm>
          <a:prstGeom prst="rect">
            <a:avLst/>
          </a:prstGeom>
        </p:spPr>
      </p:pic>
    </p:spTree>
    <p:extLst>
      <p:ext uri="{BB962C8B-B14F-4D97-AF65-F5344CB8AC3E}">
        <p14:creationId xmlns:p14="http://schemas.microsoft.com/office/powerpoint/2010/main" val="1544922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Backup </a:t>
            </a:r>
            <a:r>
              <a:rPr lang="en-US" dirty="0"/>
              <a:t>Terminology</a:t>
            </a:r>
          </a:p>
        </p:txBody>
      </p:sp>
      <p:sp>
        <p:nvSpPr>
          <p:cNvPr id="3" name="Content Placeholder 2"/>
          <p:cNvSpPr>
            <a:spLocks noGrp="1"/>
          </p:cNvSpPr>
          <p:nvPr>
            <p:ph type="body" sz="quarter" idx="13"/>
          </p:nvPr>
        </p:nvSpPr>
        <p:spPr/>
        <p:txBody>
          <a:bodyPr>
            <a:normAutofit lnSpcReduction="10000"/>
          </a:bodyPr>
          <a:lstStyle/>
          <a:p>
            <a:pPr lvl="0"/>
            <a:r>
              <a:rPr lang="en-US" b="1" dirty="0"/>
              <a:t>Application Consistent Backup</a:t>
            </a:r>
          </a:p>
          <a:p>
            <a:pPr lvl="1"/>
            <a:r>
              <a:rPr lang="en-US" dirty="0"/>
              <a:t>Captures memory content and pending writes are captures as part of the backup (think databases)</a:t>
            </a:r>
          </a:p>
          <a:p>
            <a:pPr lvl="1"/>
            <a:r>
              <a:rPr lang="en-US" dirty="0"/>
              <a:t>Application is informed a backup is occurring so changes in memory are written to disk</a:t>
            </a:r>
          </a:p>
          <a:p>
            <a:pPr lvl="1"/>
            <a:r>
              <a:rPr lang="en-US" dirty="0"/>
              <a:t>Windows – Volume Shadow Copy Service (VSS)</a:t>
            </a:r>
          </a:p>
          <a:p>
            <a:pPr lvl="1"/>
            <a:r>
              <a:rPr lang="en-US" dirty="0"/>
              <a:t>Linux – Customer scripted</a:t>
            </a:r>
            <a:br>
              <a:rPr lang="en-US" dirty="0"/>
            </a:br>
            <a:endParaRPr lang="en-US" dirty="0"/>
          </a:p>
          <a:p>
            <a:r>
              <a:rPr lang="en-US" b="1" dirty="0"/>
              <a:t>Crash-Consistent Backup</a:t>
            </a:r>
          </a:p>
          <a:p>
            <a:pPr lvl="1"/>
            <a:r>
              <a:rPr lang="en-US" dirty="0"/>
              <a:t>Snapshot taken of all files at the same time (think of a system being suddenly powered off)</a:t>
            </a:r>
          </a:p>
          <a:p>
            <a:pPr lvl="1"/>
            <a:r>
              <a:rPr lang="en-US" dirty="0"/>
              <a:t>Application data still in memory is not captured</a:t>
            </a:r>
          </a:p>
          <a:p>
            <a:pPr lvl="1"/>
            <a:endParaRPr lang="en-US" dirty="0"/>
          </a:p>
          <a:p>
            <a:r>
              <a:rPr lang="en-US" b="1" dirty="0"/>
              <a:t>Backup Policies</a:t>
            </a:r>
          </a:p>
          <a:p>
            <a:pPr lvl="1"/>
            <a:r>
              <a:rPr lang="en-US" dirty="0"/>
              <a:t>Define frequency, retention, and sometimes other properties of the backup (such as compression or tiering)</a:t>
            </a:r>
          </a:p>
          <a:p>
            <a:pPr lvl="1"/>
            <a:r>
              <a:rPr lang="en-US" dirty="0"/>
              <a:t>Administer in Azure Backup Center and created on a per vault basis</a:t>
            </a:r>
          </a:p>
          <a:p>
            <a:pPr lvl="1"/>
            <a:endParaRPr lang="en-US" dirty="0"/>
          </a:p>
          <a:p>
            <a:pPr marL="0" lvl="0" indent="0">
              <a:buNone/>
            </a:pPr>
            <a:endParaRPr lang="en-US" dirty="0"/>
          </a:p>
        </p:txBody>
      </p:sp>
    </p:spTree>
    <p:extLst>
      <p:ext uri="{BB962C8B-B14F-4D97-AF65-F5344CB8AC3E}">
        <p14:creationId xmlns:p14="http://schemas.microsoft.com/office/powerpoint/2010/main" val="5144818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Backup </a:t>
            </a:r>
            <a:r>
              <a:rPr lang="en-US" dirty="0"/>
              <a:t>Terminology</a:t>
            </a:r>
          </a:p>
        </p:txBody>
      </p:sp>
      <p:sp>
        <p:nvSpPr>
          <p:cNvPr id="3" name="Content Placeholder 2"/>
          <p:cNvSpPr>
            <a:spLocks noGrp="1"/>
          </p:cNvSpPr>
          <p:nvPr>
            <p:ph type="body" sz="quarter" idx="13"/>
          </p:nvPr>
        </p:nvSpPr>
        <p:spPr/>
        <p:txBody>
          <a:bodyPr>
            <a:normAutofit fontScale="85000" lnSpcReduction="20000"/>
          </a:bodyPr>
          <a:lstStyle/>
          <a:p>
            <a:r>
              <a:rPr lang="en-US" b="1" dirty="0"/>
              <a:t>Recovery Services Vault</a:t>
            </a:r>
          </a:p>
          <a:p>
            <a:pPr lvl="1"/>
            <a:r>
              <a:rPr lang="en-US" dirty="0"/>
              <a:t>Regional Azure resource which holds copies of backups, recovery points, backup policies, and recovery policies for both Azure Backup and Azure Site Recovery</a:t>
            </a:r>
          </a:p>
          <a:p>
            <a:pPr lvl="1"/>
            <a:r>
              <a:rPr lang="en-US" dirty="0"/>
              <a:t>Azure VMs, SQL in Azure VMs, Azure Files, SAP HANA in Azure VM, Azure Backup Server, Azure Backup Agent, Microsoft Data Protection Manager (DPM)</a:t>
            </a:r>
            <a:br>
              <a:rPr lang="en-US" dirty="0"/>
            </a:br>
            <a:endParaRPr lang="en-US" dirty="0"/>
          </a:p>
          <a:p>
            <a:r>
              <a:rPr lang="en-US" b="1" dirty="0"/>
              <a:t>Backup Vault</a:t>
            </a:r>
          </a:p>
          <a:p>
            <a:pPr lvl="1"/>
            <a:r>
              <a:rPr lang="en-US" dirty="0"/>
              <a:t>Regional Azure resource which hold backup copies and policies for Azure Backup</a:t>
            </a:r>
          </a:p>
          <a:p>
            <a:pPr lvl="1"/>
            <a:r>
              <a:rPr lang="en-US" dirty="0"/>
              <a:t>Azure Database for PostgreSQL servers, Azure Blobs, Azure Disks, Azure Kubernetes Service (Preview), AVS Virtual Machine (Preview)</a:t>
            </a:r>
          </a:p>
          <a:p>
            <a:pPr lvl="1"/>
            <a:endParaRPr lang="en-US" dirty="0"/>
          </a:p>
          <a:p>
            <a:r>
              <a:rPr lang="en-US" b="1" dirty="0"/>
              <a:t>Restore Point collection</a:t>
            </a:r>
          </a:p>
          <a:p>
            <a:pPr lvl="1"/>
            <a:r>
              <a:rPr lang="en-US" dirty="0"/>
              <a:t>Collection of restore points for which a virtual machine can be restored to including snapshots and vaulted restore points</a:t>
            </a:r>
          </a:p>
          <a:p>
            <a:pPr lvl="1"/>
            <a:endParaRPr lang="en-US" dirty="0"/>
          </a:p>
          <a:p>
            <a:r>
              <a:rPr lang="en-US" b="1" dirty="0"/>
              <a:t>Operational, Standard, and Archive Tiers</a:t>
            </a:r>
          </a:p>
          <a:p>
            <a:pPr lvl="1"/>
            <a:r>
              <a:rPr lang="en-US" dirty="0"/>
              <a:t>Different tiers offered by Azure Backup to provide customers with options based on the workloads RTO/RPO</a:t>
            </a:r>
          </a:p>
          <a:p>
            <a:pPr marL="457200" lvl="1" indent="0">
              <a:buNone/>
            </a:pPr>
            <a:endParaRPr lang="en-US" dirty="0"/>
          </a:p>
          <a:p>
            <a:pPr marL="0" lvl="0" indent="0">
              <a:buNone/>
            </a:pPr>
            <a:r>
              <a:rPr lang="en-US" dirty="0"/>
              <a:t>* Vaults can be LRS, GRS (Default), or ZRS (Preview for Backup Vaults)</a:t>
            </a:r>
          </a:p>
        </p:txBody>
      </p:sp>
    </p:spTree>
    <p:extLst>
      <p:ext uri="{BB962C8B-B14F-4D97-AF65-F5344CB8AC3E}">
        <p14:creationId xmlns:p14="http://schemas.microsoft.com/office/powerpoint/2010/main" val="3345470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Backup </a:t>
            </a:r>
            <a:r>
              <a:rPr lang="en-US" dirty="0"/>
              <a:t>Terminology</a:t>
            </a:r>
          </a:p>
        </p:txBody>
      </p:sp>
      <p:sp>
        <p:nvSpPr>
          <p:cNvPr id="3" name="Content Placeholder 2"/>
          <p:cNvSpPr>
            <a:spLocks noGrp="1"/>
          </p:cNvSpPr>
          <p:nvPr>
            <p:ph type="body" sz="quarter" idx="13"/>
          </p:nvPr>
        </p:nvSpPr>
        <p:spPr/>
        <p:txBody>
          <a:bodyPr>
            <a:normAutofit/>
          </a:bodyPr>
          <a:lstStyle/>
          <a:p>
            <a:r>
              <a:rPr lang="en-US" b="1" dirty="0"/>
              <a:t>Backup Center</a:t>
            </a:r>
          </a:p>
          <a:p>
            <a:pPr lvl="1"/>
            <a:r>
              <a:rPr lang="en-US" dirty="0"/>
              <a:t>Centralized management point for management of backups</a:t>
            </a:r>
          </a:p>
          <a:p>
            <a:pPr lvl="1"/>
            <a:r>
              <a:rPr lang="en-US" dirty="0"/>
              <a:t>What is backed up (resources), when it is backed up and how long it is retained (backup policies), what was backed up (metrics, alerts, jobs, reports), is everything backed up the way I want it (Azure Policy)</a:t>
            </a:r>
          </a:p>
          <a:p>
            <a:pPr marL="457200" lvl="1" indent="0">
              <a:buNone/>
            </a:pPr>
            <a:endParaRPr lang="en-US" b="1" dirty="0"/>
          </a:p>
          <a:p>
            <a:pPr lvl="0"/>
            <a:r>
              <a:rPr lang="en-US" b="1" dirty="0"/>
              <a:t>Microsoft Azure Recovery Services VM Snapshot Extension</a:t>
            </a:r>
          </a:p>
          <a:p>
            <a:pPr lvl="1"/>
            <a:r>
              <a:rPr lang="en-US" dirty="0"/>
              <a:t>Extension that is installed on Azure Virtual Machines that is used to create snapshots of the Virtual Machine prior to being transferred to the Recovery Services Vault</a:t>
            </a:r>
            <a:br>
              <a:rPr lang="en-US" dirty="0"/>
            </a:br>
            <a:endParaRPr lang="en-US" dirty="0"/>
          </a:p>
          <a:p>
            <a:pPr lvl="0"/>
            <a:r>
              <a:rPr lang="en-US" b="1" dirty="0"/>
              <a:t>Microsoft Azure Recovery Services Agent (MARS)</a:t>
            </a:r>
            <a:endParaRPr lang="en-US" dirty="0"/>
          </a:p>
          <a:p>
            <a:pPr lvl="1"/>
            <a:r>
              <a:rPr lang="en-US" dirty="0"/>
              <a:t>Agent installed on on-premises or Azure Virtual Machines running Microsoft Windows and enables backup of files, folders, and system state</a:t>
            </a:r>
          </a:p>
          <a:p>
            <a:pPr lvl="1"/>
            <a:endParaRPr lang="en-US" dirty="0"/>
          </a:p>
          <a:p>
            <a:pPr lvl="1"/>
            <a:endParaRPr lang="en-US" dirty="0"/>
          </a:p>
          <a:p>
            <a:pPr marL="0" lvl="0" indent="0">
              <a:buNone/>
            </a:pPr>
            <a:endParaRPr lang="en-US" dirty="0"/>
          </a:p>
        </p:txBody>
      </p:sp>
    </p:spTree>
    <p:extLst>
      <p:ext uri="{BB962C8B-B14F-4D97-AF65-F5344CB8AC3E}">
        <p14:creationId xmlns:p14="http://schemas.microsoft.com/office/powerpoint/2010/main" val="2063839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Backup </a:t>
            </a:r>
            <a:r>
              <a:rPr lang="en-US" dirty="0"/>
              <a:t>Terminology</a:t>
            </a:r>
          </a:p>
        </p:txBody>
      </p:sp>
      <p:sp>
        <p:nvSpPr>
          <p:cNvPr id="3" name="Content Placeholder 2"/>
          <p:cNvSpPr>
            <a:spLocks noGrp="1"/>
          </p:cNvSpPr>
          <p:nvPr>
            <p:ph type="body" sz="quarter" idx="13"/>
          </p:nvPr>
        </p:nvSpPr>
        <p:spPr/>
        <p:txBody>
          <a:bodyPr>
            <a:normAutofit/>
          </a:bodyPr>
          <a:lstStyle/>
          <a:p>
            <a:r>
              <a:rPr lang="en-US" b="1" dirty="0"/>
              <a:t>System Center Data Protection Manager (DPM)</a:t>
            </a:r>
          </a:p>
          <a:p>
            <a:pPr lvl="1"/>
            <a:r>
              <a:rPr lang="en-US" dirty="0"/>
              <a:t>Enterprise backup solution that is part of the System Center suite of products</a:t>
            </a:r>
          </a:p>
          <a:p>
            <a:pPr lvl="1"/>
            <a:r>
              <a:rPr lang="en-US" dirty="0"/>
              <a:t>Backup on-premises physical servers, VMs, SQL Server, Microsoft Exchange, SharePoint</a:t>
            </a:r>
          </a:p>
          <a:p>
            <a:pPr lvl="1"/>
            <a:endParaRPr lang="en-US" dirty="0"/>
          </a:p>
          <a:p>
            <a:r>
              <a:rPr lang="en-US" b="1" dirty="0"/>
              <a:t>Microsoft Azure Backup Server (MABS)</a:t>
            </a:r>
          </a:p>
          <a:p>
            <a:pPr lvl="1"/>
            <a:r>
              <a:rPr lang="en-US" dirty="0"/>
              <a:t>Server-based product that can be used to back up on-premises physical servers, VMs, and applications</a:t>
            </a:r>
          </a:p>
          <a:p>
            <a:pPr lvl="1"/>
            <a:r>
              <a:rPr lang="en-US" dirty="0"/>
              <a:t>Based on DPM and does not require a System Center license</a:t>
            </a:r>
          </a:p>
          <a:p>
            <a:pPr lvl="1"/>
            <a:r>
              <a:rPr lang="en-US" dirty="0"/>
              <a:t>Backup on-premises physical servers, VMs running on Hyper V and VMWare hypervisors, SQL Server, Microsoft Exchange, SharePoint, Azure Stack HCI</a:t>
            </a:r>
          </a:p>
        </p:txBody>
      </p:sp>
    </p:spTree>
    <p:extLst>
      <p:ext uri="{BB962C8B-B14F-4D97-AF65-F5344CB8AC3E}">
        <p14:creationId xmlns:p14="http://schemas.microsoft.com/office/powerpoint/2010/main" val="1386847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95D3-E55E-3DEC-8AB6-96220C517C4D}"/>
              </a:ext>
            </a:extLst>
          </p:cNvPr>
          <p:cNvSpPr>
            <a:spLocks noGrp="1"/>
          </p:cNvSpPr>
          <p:nvPr>
            <p:ph type="title"/>
          </p:nvPr>
        </p:nvSpPr>
        <p:spPr/>
        <p:txBody>
          <a:bodyPr/>
          <a:lstStyle/>
          <a:p>
            <a:r>
              <a:rPr lang="en-US" dirty="0"/>
              <a:t>Backup/Restore Azure VMs – VM Snapshot Extension</a:t>
            </a:r>
          </a:p>
        </p:txBody>
      </p:sp>
      <p:sp>
        <p:nvSpPr>
          <p:cNvPr id="3" name="Text Placeholder 2">
            <a:extLst>
              <a:ext uri="{FF2B5EF4-FFF2-40B4-BE49-F238E27FC236}">
                <a16:creationId xmlns:a16="http://schemas.microsoft.com/office/drawing/2014/main" id="{03D43168-BAA4-383C-E4AF-98BD3AF3686F}"/>
              </a:ext>
            </a:extLst>
          </p:cNvPr>
          <p:cNvSpPr>
            <a:spLocks noGrp="1"/>
          </p:cNvSpPr>
          <p:nvPr>
            <p:ph type="body" sz="quarter" idx="13"/>
          </p:nvPr>
        </p:nvSpPr>
        <p:spPr>
          <a:xfrm>
            <a:off x="178599" y="1425676"/>
            <a:ext cx="3974793" cy="4619293"/>
          </a:xfrm>
        </p:spPr>
        <p:txBody>
          <a:bodyPr>
            <a:normAutofit fontScale="70000" lnSpcReduction="20000"/>
          </a:bodyPr>
          <a:lstStyle/>
          <a:p>
            <a:r>
              <a:rPr lang="en-US" dirty="0"/>
              <a:t>Uses a VM extension which is automatically installed during the first backup</a:t>
            </a:r>
          </a:p>
          <a:p>
            <a:r>
              <a:rPr lang="en-US" dirty="0"/>
              <a:t>Backup of all attached disks are performed in parallel</a:t>
            </a:r>
          </a:p>
          <a:p>
            <a:r>
              <a:rPr lang="en-US" dirty="0"/>
              <a:t>Snapshots are incremental and recovery points are created for each backup</a:t>
            </a:r>
          </a:p>
          <a:p>
            <a:r>
              <a:rPr lang="en-US" dirty="0"/>
              <a:t>Supports VMs encrypted with SSE and ADE</a:t>
            </a:r>
          </a:p>
          <a:p>
            <a:r>
              <a:rPr lang="en-US" dirty="0"/>
              <a:t>Snapshots of the virtual machine are taken and transferred to the Recovery Services Vault</a:t>
            </a:r>
          </a:p>
          <a:p>
            <a:r>
              <a:rPr lang="en-US" dirty="0"/>
              <a:t>Transfer of snapshots to the vault may take up to 24-hours</a:t>
            </a:r>
          </a:p>
          <a:p>
            <a:r>
              <a:rPr lang="en-US" dirty="0"/>
              <a:t>Restore to a new VM, a disk, replace an existing VM, or restore to the paired region (if using Cross Region restore)</a:t>
            </a:r>
          </a:p>
          <a:p>
            <a:r>
              <a:rPr lang="en-US" dirty="0"/>
              <a:t>Supports daily, weekly, monthly, and yearly backup points</a:t>
            </a:r>
          </a:p>
          <a:p>
            <a:endParaRPr lang="en-US" dirty="0"/>
          </a:p>
        </p:txBody>
      </p:sp>
      <p:pic>
        <p:nvPicPr>
          <p:cNvPr id="5" name="Picture 4">
            <a:extLst>
              <a:ext uri="{FF2B5EF4-FFF2-40B4-BE49-F238E27FC236}">
                <a16:creationId xmlns:a16="http://schemas.microsoft.com/office/drawing/2014/main" id="{C7A4D419-039C-16F6-5BC5-D0FDE55C92C5}"/>
              </a:ext>
            </a:extLst>
          </p:cNvPr>
          <p:cNvPicPr>
            <a:picLocks noChangeAspect="1"/>
          </p:cNvPicPr>
          <p:nvPr/>
        </p:nvPicPr>
        <p:blipFill>
          <a:blip r:embed="rId2"/>
          <a:stretch>
            <a:fillRect/>
          </a:stretch>
        </p:blipFill>
        <p:spPr>
          <a:xfrm>
            <a:off x="4342835" y="1847538"/>
            <a:ext cx="7670566" cy="3354049"/>
          </a:xfrm>
          <a:prstGeom prst="rect">
            <a:avLst/>
          </a:prstGeom>
        </p:spPr>
      </p:pic>
    </p:spTree>
    <p:extLst>
      <p:ext uri="{BB962C8B-B14F-4D97-AF65-F5344CB8AC3E}">
        <p14:creationId xmlns:p14="http://schemas.microsoft.com/office/powerpoint/2010/main" val="733795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AED6B-301B-3757-C416-A06B33FC89AA}"/>
              </a:ext>
            </a:extLst>
          </p:cNvPr>
          <p:cNvSpPr>
            <a:spLocks noGrp="1"/>
          </p:cNvSpPr>
          <p:nvPr>
            <p:ph type="title"/>
          </p:nvPr>
        </p:nvSpPr>
        <p:spPr/>
        <p:txBody>
          <a:bodyPr/>
          <a:lstStyle/>
          <a:p>
            <a:r>
              <a:rPr lang="en-US" dirty="0"/>
              <a:t>Azure Backup Overview</a:t>
            </a:r>
          </a:p>
        </p:txBody>
      </p:sp>
      <p:sp>
        <p:nvSpPr>
          <p:cNvPr id="3" name="Text Placeholder 2">
            <a:extLst>
              <a:ext uri="{FF2B5EF4-FFF2-40B4-BE49-F238E27FC236}">
                <a16:creationId xmlns:a16="http://schemas.microsoft.com/office/drawing/2014/main" id="{305570FD-F060-69A3-D03E-BE863BEF9764}"/>
              </a:ext>
            </a:extLst>
          </p:cNvPr>
          <p:cNvSpPr>
            <a:spLocks noGrp="1"/>
          </p:cNvSpPr>
          <p:nvPr>
            <p:ph type="body" sz="quarter" idx="13"/>
          </p:nvPr>
        </p:nvSpPr>
        <p:spPr/>
        <p:txBody>
          <a:bodyPr>
            <a:normAutofit fontScale="92500" lnSpcReduction="10000"/>
          </a:bodyPr>
          <a:lstStyle/>
          <a:p>
            <a:r>
              <a:rPr lang="en-US" dirty="0"/>
              <a:t>Azure Backup Use Cases</a:t>
            </a:r>
          </a:p>
          <a:p>
            <a:r>
              <a:rPr lang="en-US" dirty="0"/>
              <a:t>General Terminology</a:t>
            </a:r>
          </a:p>
          <a:p>
            <a:r>
              <a:rPr lang="en-US" dirty="0"/>
              <a:t>Azure Primitives Review</a:t>
            </a:r>
          </a:p>
          <a:p>
            <a:r>
              <a:rPr lang="en-US" dirty="0"/>
              <a:t>Azure Storage Basics Review</a:t>
            </a:r>
          </a:p>
          <a:p>
            <a:r>
              <a:rPr lang="en-US" dirty="0"/>
              <a:t>Azure Backup Architecture</a:t>
            </a:r>
          </a:p>
          <a:p>
            <a:r>
              <a:rPr lang="en-US" dirty="0"/>
              <a:t>Azure Backup Terminology</a:t>
            </a:r>
          </a:p>
          <a:p>
            <a:r>
              <a:rPr lang="en-US" dirty="0"/>
              <a:t>Backing up Azure VMs</a:t>
            </a:r>
          </a:p>
          <a:p>
            <a:r>
              <a:rPr lang="en-US" dirty="0"/>
              <a:t>Backing up Azure Storage - Blobs</a:t>
            </a:r>
          </a:p>
          <a:p>
            <a:r>
              <a:rPr lang="en-US" dirty="0"/>
              <a:t>Backing up Azure Storage – File Shares</a:t>
            </a:r>
          </a:p>
          <a:p>
            <a:r>
              <a:rPr lang="en-US" dirty="0"/>
              <a:t>Azure Backup Security</a:t>
            </a:r>
          </a:p>
          <a:p>
            <a:r>
              <a:rPr lang="en-US" dirty="0"/>
              <a:t>Azure Backup Monitoring</a:t>
            </a:r>
          </a:p>
          <a:p>
            <a:r>
              <a:rPr lang="en-US" dirty="0"/>
              <a:t>Azure Backup Pricing</a:t>
            </a:r>
          </a:p>
          <a:p>
            <a:r>
              <a:rPr lang="en-US" dirty="0"/>
              <a:t>Design Considerations</a:t>
            </a:r>
          </a:p>
          <a:p>
            <a:endParaRPr lang="en-US" dirty="0"/>
          </a:p>
        </p:txBody>
      </p:sp>
    </p:spTree>
    <p:extLst>
      <p:ext uri="{BB962C8B-B14F-4D97-AF65-F5344CB8AC3E}">
        <p14:creationId xmlns:p14="http://schemas.microsoft.com/office/powerpoint/2010/main" val="19740533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95D3-E55E-3DEC-8AB6-96220C517C4D}"/>
              </a:ext>
            </a:extLst>
          </p:cNvPr>
          <p:cNvSpPr>
            <a:spLocks noGrp="1"/>
          </p:cNvSpPr>
          <p:nvPr>
            <p:ph type="title"/>
          </p:nvPr>
        </p:nvSpPr>
        <p:spPr/>
        <p:txBody>
          <a:bodyPr/>
          <a:lstStyle/>
          <a:p>
            <a:r>
              <a:rPr lang="en-US" dirty="0"/>
              <a:t>Backup/Restore Azure VMs – Backup Process</a:t>
            </a:r>
          </a:p>
        </p:txBody>
      </p:sp>
      <p:pic>
        <p:nvPicPr>
          <p:cNvPr id="4" name="Picture 3">
            <a:extLst>
              <a:ext uri="{FF2B5EF4-FFF2-40B4-BE49-F238E27FC236}">
                <a16:creationId xmlns:a16="http://schemas.microsoft.com/office/drawing/2014/main" id="{86F05B67-ACB7-804D-EE6E-EF6C3E679EC9}"/>
              </a:ext>
            </a:extLst>
          </p:cNvPr>
          <p:cNvPicPr>
            <a:picLocks noChangeAspect="1"/>
          </p:cNvPicPr>
          <p:nvPr/>
        </p:nvPicPr>
        <p:blipFill>
          <a:blip r:embed="rId2"/>
          <a:stretch>
            <a:fillRect/>
          </a:stretch>
        </p:blipFill>
        <p:spPr>
          <a:xfrm>
            <a:off x="396184" y="987552"/>
            <a:ext cx="11085688" cy="5830251"/>
          </a:xfrm>
          <a:prstGeom prst="rect">
            <a:avLst/>
          </a:prstGeom>
        </p:spPr>
      </p:pic>
    </p:spTree>
    <p:extLst>
      <p:ext uri="{BB962C8B-B14F-4D97-AF65-F5344CB8AC3E}">
        <p14:creationId xmlns:p14="http://schemas.microsoft.com/office/powerpoint/2010/main" val="3573779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95D3-E55E-3DEC-8AB6-96220C517C4D}"/>
              </a:ext>
            </a:extLst>
          </p:cNvPr>
          <p:cNvSpPr>
            <a:spLocks noGrp="1"/>
          </p:cNvSpPr>
          <p:nvPr>
            <p:ph type="title"/>
          </p:nvPr>
        </p:nvSpPr>
        <p:spPr/>
        <p:txBody>
          <a:bodyPr/>
          <a:lstStyle/>
          <a:p>
            <a:r>
              <a:rPr lang="en-US" dirty="0"/>
              <a:t>Backup/Restore Azure VMs – Instant Restore</a:t>
            </a:r>
          </a:p>
        </p:txBody>
      </p:sp>
      <p:sp>
        <p:nvSpPr>
          <p:cNvPr id="3" name="Text Placeholder 2">
            <a:extLst>
              <a:ext uri="{FF2B5EF4-FFF2-40B4-BE49-F238E27FC236}">
                <a16:creationId xmlns:a16="http://schemas.microsoft.com/office/drawing/2014/main" id="{03D43168-BAA4-383C-E4AF-98BD3AF3686F}"/>
              </a:ext>
            </a:extLst>
          </p:cNvPr>
          <p:cNvSpPr>
            <a:spLocks noGrp="1"/>
          </p:cNvSpPr>
          <p:nvPr>
            <p:ph type="body" sz="quarter" idx="13"/>
          </p:nvPr>
        </p:nvSpPr>
        <p:spPr>
          <a:xfrm>
            <a:off x="402336" y="1143000"/>
            <a:ext cx="11173968" cy="3530600"/>
          </a:xfrm>
        </p:spPr>
        <p:txBody>
          <a:bodyPr>
            <a:normAutofit/>
          </a:bodyPr>
          <a:lstStyle/>
          <a:p>
            <a:r>
              <a:rPr lang="en-US" dirty="0"/>
              <a:t>Snapshots taken as part of the backup process are retained for a time in the operational tier* (as a snapshot) and can be used in place of a restore point stored in the Recovery Services Vault to shorten the time required for the restore process</a:t>
            </a:r>
          </a:p>
          <a:p>
            <a:r>
              <a:rPr lang="en-US" dirty="0"/>
              <a:t>Restores can be performed to a new virtual machine or to new managed disks or replace existing managed disks</a:t>
            </a:r>
          </a:p>
          <a:p>
            <a:r>
              <a:rPr lang="en-US" dirty="0"/>
              <a:t>Requires a storage account for temporary storage during the restore process</a:t>
            </a:r>
          </a:p>
          <a:p>
            <a:endParaRPr lang="en-US" dirty="0"/>
          </a:p>
        </p:txBody>
      </p:sp>
      <p:sp>
        <p:nvSpPr>
          <p:cNvPr id="5" name="Text Placeholder 2">
            <a:extLst>
              <a:ext uri="{FF2B5EF4-FFF2-40B4-BE49-F238E27FC236}">
                <a16:creationId xmlns:a16="http://schemas.microsoft.com/office/drawing/2014/main" id="{BF26A79E-2944-221E-3E54-916E07A4BC76}"/>
              </a:ext>
            </a:extLst>
          </p:cNvPr>
          <p:cNvSpPr txBox="1">
            <a:spLocks/>
          </p:cNvSpPr>
          <p:nvPr/>
        </p:nvSpPr>
        <p:spPr>
          <a:xfrm>
            <a:off x="352044" y="4673599"/>
            <a:ext cx="11173968" cy="141949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0"/>
              </a:spcBef>
              <a:spcAft>
                <a:spcPts val="300"/>
              </a:spcAft>
              <a:buFont typeface="Arial" panose="020B0604020202020204" pitchFamily="34" charset="0"/>
              <a:buChar char="•"/>
              <a:defRPr sz="20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20000"/>
              </a:lnSpc>
              <a:spcBef>
                <a:spcPts val="0"/>
              </a:spcBef>
              <a:spcAft>
                <a:spcPts val="300"/>
              </a:spcAft>
              <a:buSzPct val="90000"/>
              <a:buFont typeface="Courier New" panose="02070309020205020404" pitchFamily="49" charset="0"/>
              <a:buChar char="o"/>
              <a:defRPr sz="18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20000"/>
              </a:lnSpc>
              <a:spcBef>
                <a:spcPts val="0"/>
              </a:spcBef>
              <a:spcAft>
                <a:spcPts val="300"/>
              </a:spcAft>
              <a:buFont typeface="Wingdings" panose="05000000000000000000" pitchFamily="2" charset="2"/>
              <a:buChar char="§"/>
              <a:defRPr sz="16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20000"/>
              </a:lnSpc>
              <a:spcBef>
                <a:spcPts val="0"/>
              </a:spcBef>
              <a:spcAft>
                <a:spcPts val="300"/>
              </a:spcAft>
              <a:buFont typeface="Arial" panose="020B0604020202020204" pitchFamily="34" charset="0"/>
              <a:buChar char="•"/>
              <a:defRPr sz="16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20000"/>
              </a:lnSpc>
              <a:spcBef>
                <a:spcPts val="0"/>
              </a:spcBef>
              <a:spcAft>
                <a:spcPts val="300"/>
              </a:spcAft>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 Azure Backup has three tiers of storage which include operational tier (prior to transfer to vault), standard tier (stored within the vault), and archive (in preview).</a:t>
            </a:r>
          </a:p>
          <a:p>
            <a:endParaRPr lang="en-US" dirty="0"/>
          </a:p>
        </p:txBody>
      </p:sp>
    </p:spTree>
    <p:extLst>
      <p:ext uri="{BB962C8B-B14F-4D97-AF65-F5344CB8AC3E}">
        <p14:creationId xmlns:p14="http://schemas.microsoft.com/office/powerpoint/2010/main" val="41589594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95D3-E55E-3DEC-8AB6-96220C517C4D}"/>
              </a:ext>
            </a:extLst>
          </p:cNvPr>
          <p:cNvSpPr>
            <a:spLocks noGrp="1"/>
          </p:cNvSpPr>
          <p:nvPr>
            <p:ph type="title"/>
          </p:nvPr>
        </p:nvSpPr>
        <p:spPr/>
        <p:txBody>
          <a:bodyPr/>
          <a:lstStyle/>
          <a:p>
            <a:r>
              <a:rPr lang="en-US" dirty="0"/>
              <a:t>Backup/Restore Azure VMs – Cross-Region Restore</a:t>
            </a:r>
          </a:p>
        </p:txBody>
      </p:sp>
      <p:sp>
        <p:nvSpPr>
          <p:cNvPr id="3" name="Text Placeholder 2">
            <a:extLst>
              <a:ext uri="{FF2B5EF4-FFF2-40B4-BE49-F238E27FC236}">
                <a16:creationId xmlns:a16="http://schemas.microsoft.com/office/drawing/2014/main" id="{03D43168-BAA4-383C-E4AF-98BD3AF3686F}"/>
              </a:ext>
            </a:extLst>
          </p:cNvPr>
          <p:cNvSpPr>
            <a:spLocks noGrp="1"/>
          </p:cNvSpPr>
          <p:nvPr>
            <p:ph type="body" sz="quarter" idx="13"/>
          </p:nvPr>
        </p:nvSpPr>
        <p:spPr>
          <a:xfrm>
            <a:off x="402336" y="1143000"/>
            <a:ext cx="11173968" cy="3530600"/>
          </a:xfrm>
        </p:spPr>
        <p:txBody>
          <a:bodyPr>
            <a:normAutofit/>
          </a:bodyPr>
          <a:lstStyle/>
          <a:p>
            <a:r>
              <a:rPr lang="en-US" dirty="0"/>
              <a:t>Allows you to restore data for backed up Azure VMs and SQL/SAP HANA databases to the secondary paired region</a:t>
            </a:r>
          </a:p>
          <a:p>
            <a:r>
              <a:rPr lang="en-US" dirty="0"/>
              <a:t>Requires the Recovery Services Vault be enabled with GRS replication</a:t>
            </a:r>
          </a:p>
          <a:p>
            <a:r>
              <a:rPr lang="en-US" dirty="0"/>
              <a:t>RPO of 36 hours</a:t>
            </a:r>
          </a:p>
          <a:p>
            <a:r>
              <a:rPr lang="en-US" dirty="0"/>
              <a:t>Supports scenarios where customer wants to test its ability to restore from a backup</a:t>
            </a:r>
          </a:p>
          <a:p>
            <a:endParaRPr lang="en-US" dirty="0"/>
          </a:p>
        </p:txBody>
      </p:sp>
      <p:pic>
        <p:nvPicPr>
          <p:cNvPr id="4" name="Picture 3">
            <a:extLst>
              <a:ext uri="{FF2B5EF4-FFF2-40B4-BE49-F238E27FC236}">
                <a16:creationId xmlns:a16="http://schemas.microsoft.com/office/drawing/2014/main" id="{E5A63DF0-B4CC-5503-25B3-1E86997F9865}"/>
              </a:ext>
            </a:extLst>
          </p:cNvPr>
          <p:cNvPicPr>
            <a:picLocks noChangeAspect="1"/>
          </p:cNvPicPr>
          <p:nvPr/>
        </p:nvPicPr>
        <p:blipFill>
          <a:blip r:embed="rId3"/>
          <a:stretch>
            <a:fillRect/>
          </a:stretch>
        </p:blipFill>
        <p:spPr>
          <a:xfrm>
            <a:off x="1822459" y="3429000"/>
            <a:ext cx="8325883" cy="3154852"/>
          </a:xfrm>
          <a:prstGeom prst="rect">
            <a:avLst/>
          </a:prstGeom>
        </p:spPr>
      </p:pic>
    </p:spTree>
    <p:extLst>
      <p:ext uri="{BB962C8B-B14F-4D97-AF65-F5344CB8AC3E}">
        <p14:creationId xmlns:p14="http://schemas.microsoft.com/office/powerpoint/2010/main" val="29834410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95D3-E55E-3DEC-8AB6-96220C517C4D}"/>
              </a:ext>
            </a:extLst>
          </p:cNvPr>
          <p:cNvSpPr>
            <a:spLocks noGrp="1"/>
          </p:cNvSpPr>
          <p:nvPr>
            <p:ph type="title"/>
          </p:nvPr>
        </p:nvSpPr>
        <p:spPr/>
        <p:txBody>
          <a:bodyPr/>
          <a:lstStyle/>
          <a:p>
            <a:r>
              <a:rPr lang="en-US" dirty="0"/>
              <a:t>Backup/Restore Azure VMs– MARS Agent</a:t>
            </a:r>
          </a:p>
        </p:txBody>
      </p:sp>
      <p:sp>
        <p:nvSpPr>
          <p:cNvPr id="3" name="Text Placeholder 2">
            <a:extLst>
              <a:ext uri="{FF2B5EF4-FFF2-40B4-BE49-F238E27FC236}">
                <a16:creationId xmlns:a16="http://schemas.microsoft.com/office/drawing/2014/main" id="{03D43168-BAA4-383C-E4AF-98BD3AF3686F}"/>
              </a:ext>
            </a:extLst>
          </p:cNvPr>
          <p:cNvSpPr>
            <a:spLocks noGrp="1"/>
          </p:cNvSpPr>
          <p:nvPr>
            <p:ph type="body" sz="quarter" idx="13"/>
          </p:nvPr>
        </p:nvSpPr>
        <p:spPr>
          <a:xfrm>
            <a:off x="352044" y="1292901"/>
            <a:ext cx="3800231" cy="5047937"/>
          </a:xfrm>
        </p:spPr>
        <p:txBody>
          <a:bodyPr>
            <a:normAutofit/>
          </a:bodyPr>
          <a:lstStyle/>
          <a:p>
            <a:r>
              <a:rPr lang="en-US" dirty="0"/>
              <a:t>Agent-based backup which can supplement the extension-backup by providing more recovery points for individual files or folders</a:t>
            </a:r>
          </a:p>
          <a:p>
            <a:r>
              <a:rPr lang="en-US" dirty="0"/>
              <a:t>Individual files and folders can be restored</a:t>
            </a:r>
          </a:p>
          <a:p>
            <a:r>
              <a:rPr lang="en-US" dirty="0"/>
              <a:t>Requires more overhead due to agent deployment such as allowing specific network traffic to the Azure management plane</a:t>
            </a:r>
          </a:p>
          <a:p>
            <a:endParaRPr lang="en-US" dirty="0"/>
          </a:p>
        </p:txBody>
      </p:sp>
      <p:pic>
        <p:nvPicPr>
          <p:cNvPr id="5" name="Picture 4">
            <a:extLst>
              <a:ext uri="{FF2B5EF4-FFF2-40B4-BE49-F238E27FC236}">
                <a16:creationId xmlns:a16="http://schemas.microsoft.com/office/drawing/2014/main" id="{EA11471E-1C1C-E11F-2B94-DAF4E87A9BB4}"/>
              </a:ext>
            </a:extLst>
          </p:cNvPr>
          <p:cNvPicPr>
            <a:picLocks noChangeAspect="1"/>
          </p:cNvPicPr>
          <p:nvPr/>
        </p:nvPicPr>
        <p:blipFill>
          <a:blip r:embed="rId2"/>
          <a:stretch>
            <a:fillRect/>
          </a:stretch>
        </p:blipFill>
        <p:spPr>
          <a:xfrm>
            <a:off x="5520308" y="951170"/>
            <a:ext cx="5572413" cy="5731398"/>
          </a:xfrm>
          <a:prstGeom prst="rect">
            <a:avLst/>
          </a:prstGeom>
        </p:spPr>
      </p:pic>
    </p:spTree>
    <p:extLst>
      <p:ext uri="{BB962C8B-B14F-4D97-AF65-F5344CB8AC3E}">
        <p14:creationId xmlns:p14="http://schemas.microsoft.com/office/powerpoint/2010/main" val="41411394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95D3-E55E-3DEC-8AB6-96220C517C4D}"/>
              </a:ext>
            </a:extLst>
          </p:cNvPr>
          <p:cNvSpPr>
            <a:spLocks noGrp="1"/>
          </p:cNvSpPr>
          <p:nvPr>
            <p:ph type="title"/>
          </p:nvPr>
        </p:nvSpPr>
        <p:spPr/>
        <p:txBody>
          <a:bodyPr/>
          <a:lstStyle/>
          <a:p>
            <a:r>
              <a:rPr lang="en-US" dirty="0"/>
              <a:t>Backup/Restore Azure VMs – Disk Backup</a:t>
            </a:r>
          </a:p>
        </p:txBody>
      </p:sp>
      <p:sp>
        <p:nvSpPr>
          <p:cNvPr id="3" name="Text Placeholder 2">
            <a:extLst>
              <a:ext uri="{FF2B5EF4-FFF2-40B4-BE49-F238E27FC236}">
                <a16:creationId xmlns:a16="http://schemas.microsoft.com/office/drawing/2014/main" id="{03D43168-BAA4-383C-E4AF-98BD3AF3686F}"/>
              </a:ext>
            </a:extLst>
          </p:cNvPr>
          <p:cNvSpPr>
            <a:spLocks noGrp="1"/>
          </p:cNvSpPr>
          <p:nvPr>
            <p:ph type="body" sz="quarter" idx="13"/>
          </p:nvPr>
        </p:nvSpPr>
        <p:spPr>
          <a:xfrm>
            <a:off x="352043" y="1292901"/>
            <a:ext cx="10875589" cy="5047937"/>
          </a:xfrm>
        </p:spPr>
        <p:txBody>
          <a:bodyPr>
            <a:normAutofit/>
          </a:bodyPr>
          <a:lstStyle/>
          <a:p>
            <a:r>
              <a:rPr lang="en-US" dirty="0"/>
              <a:t>Agentless solution that can be used in combination with Azure VM Backup when there is a requirement to have crash-consistent backups created more than once a day</a:t>
            </a:r>
          </a:p>
          <a:p>
            <a:r>
              <a:rPr lang="en-US" dirty="0"/>
              <a:t>Uses incremental snapshots capability of managed disks</a:t>
            </a:r>
          </a:p>
          <a:p>
            <a:r>
              <a:rPr lang="en-US" dirty="0"/>
              <a:t>Azure Backup maintains snapshots based upon the retention within the backup policy</a:t>
            </a:r>
          </a:p>
          <a:p>
            <a:r>
              <a:rPr lang="en-US" dirty="0"/>
              <a:t>Backup Vault used to store the backup policy but the snapshots themselves are never stored in the Backup Vault and instead stored as resources in a resource group</a:t>
            </a:r>
          </a:p>
          <a:p>
            <a:r>
              <a:rPr lang="en-US" dirty="0"/>
              <a:t>Backup Vault uses a managed identity to access other Azure resources such as the source managed disk and snapshots</a:t>
            </a:r>
          </a:p>
          <a:p>
            <a:r>
              <a:rPr lang="en-US" dirty="0"/>
              <a:t>While Backup Vault can be stored in a different subscription, the snapshots taken must be stored in the subscription the resource exists in</a:t>
            </a:r>
          </a:p>
          <a:p>
            <a:r>
              <a:rPr lang="en-US" dirty="0"/>
              <a:t>Restore the snapshots to a new managed disk in a new resource group (overwriting existing disk is not supported at this time)</a:t>
            </a:r>
          </a:p>
        </p:txBody>
      </p:sp>
    </p:spTree>
    <p:extLst>
      <p:ext uri="{BB962C8B-B14F-4D97-AF65-F5344CB8AC3E}">
        <p14:creationId xmlns:p14="http://schemas.microsoft.com/office/powerpoint/2010/main" val="3480732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95D3-E55E-3DEC-8AB6-96220C517C4D}"/>
              </a:ext>
            </a:extLst>
          </p:cNvPr>
          <p:cNvSpPr>
            <a:spLocks noGrp="1"/>
          </p:cNvSpPr>
          <p:nvPr>
            <p:ph type="title"/>
          </p:nvPr>
        </p:nvSpPr>
        <p:spPr/>
        <p:txBody>
          <a:bodyPr/>
          <a:lstStyle/>
          <a:p>
            <a:r>
              <a:rPr lang="en-US" dirty="0"/>
              <a:t>Backup/Restore Azure VMs – Resource Guard</a:t>
            </a:r>
          </a:p>
        </p:txBody>
      </p:sp>
      <p:sp>
        <p:nvSpPr>
          <p:cNvPr id="3" name="Text Placeholder 2">
            <a:extLst>
              <a:ext uri="{FF2B5EF4-FFF2-40B4-BE49-F238E27FC236}">
                <a16:creationId xmlns:a16="http://schemas.microsoft.com/office/drawing/2014/main" id="{03D43168-BAA4-383C-E4AF-98BD3AF3686F}"/>
              </a:ext>
            </a:extLst>
          </p:cNvPr>
          <p:cNvSpPr>
            <a:spLocks noGrp="1"/>
          </p:cNvSpPr>
          <p:nvPr>
            <p:ph type="body" sz="quarter" idx="13"/>
          </p:nvPr>
        </p:nvSpPr>
        <p:spPr>
          <a:xfrm>
            <a:off x="352043" y="1292901"/>
            <a:ext cx="10875589" cy="5047937"/>
          </a:xfrm>
        </p:spPr>
        <p:txBody>
          <a:bodyPr>
            <a:normAutofit/>
          </a:bodyPr>
          <a:lstStyle/>
          <a:p>
            <a:r>
              <a:rPr lang="en-US" dirty="0"/>
              <a:t>Allows you to protect risky operations against a Recovery Services Vault such as stopping backup protection or disabling soft delete</a:t>
            </a:r>
          </a:p>
          <a:p>
            <a:r>
              <a:rPr lang="en-US" dirty="0"/>
              <a:t>Resource Guard resource can exist in the same subscription, a different subscription, or a different tenant</a:t>
            </a:r>
          </a:p>
          <a:p>
            <a:r>
              <a:rPr lang="en-US" dirty="0"/>
              <a:t>Modification of the protected settings on the Recovery Services Vault will require Contributor on Resource Guard resource </a:t>
            </a:r>
          </a:p>
        </p:txBody>
      </p:sp>
    </p:spTree>
    <p:extLst>
      <p:ext uri="{BB962C8B-B14F-4D97-AF65-F5344CB8AC3E}">
        <p14:creationId xmlns:p14="http://schemas.microsoft.com/office/powerpoint/2010/main" val="2251289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Backing up Azure VMs - Feature Matrix</a:t>
            </a:r>
          </a:p>
        </p:txBody>
      </p:sp>
      <p:graphicFrame>
        <p:nvGraphicFramePr>
          <p:cNvPr id="6" name="Table 5"/>
          <p:cNvGraphicFramePr>
            <a:graphicFrameLocks noGrp="1"/>
          </p:cNvGraphicFramePr>
          <p:nvPr>
            <p:extLst>
              <p:ext uri="{D42A27DB-BD31-4B8C-83A1-F6EECF244321}">
                <p14:modId xmlns:p14="http://schemas.microsoft.com/office/powerpoint/2010/main" val="2873638884"/>
              </p:ext>
            </p:extLst>
          </p:nvPr>
        </p:nvGraphicFramePr>
        <p:xfrm>
          <a:off x="368847" y="882621"/>
          <a:ext cx="11454305" cy="5865268"/>
        </p:xfrm>
        <a:graphic>
          <a:graphicData uri="http://schemas.openxmlformats.org/drawingml/2006/table">
            <a:tbl>
              <a:tblPr firstRow="1" firstCol="1" bandRow="1">
                <a:tableStyleId>{9D7B26C5-4107-4FEC-AEDC-1716B250A1EF}</a:tableStyleId>
              </a:tblPr>
              <a:tblGrid>
                <a:gridCol w="2290861">
                  <a:extLst>
                    <a:ext uri="{9D8B030D-6E8A-4147-A177-3AD203B41FA5}">
                      <a16:colId xmlns:a16="http://schemas.microsoft.com/office/drawing/2014/main" val="4288003681"/>
                    </a:ext>
                  </a:extLst>
                </a:gridCol>
                <a:gridCol w="2610715">
                  <a:extLst>
                    <a:ext uri="{9D8B030D-6E8A-4147-A177-3AD203B41FA5}">
                      <a16:colId xmlns:a16="http://schemas.microsoft.com/office/drawing/2014/main" val="802929741"/>
                    </a:ext>
                  </a:extLst>
                </a:gridCol>
                <a:gridCol w="2304256">
                  <a:extLst>
                    <a:ext uri="{9D8B030D-6E8A-4147-A177-3AD203B41FA5}">
                      <a16:colId xmlns:a16="http://schemas.microsoft.com/office/drawing/2014/main" val="2178456890"/>
                    </a:ext>
                  </a:extLst>
                </a:gridCol>
                <a:gridCol w="1957612">
                  <a:extLst>
                    <a:ext uri="{9D8B030D-6E8A-4147-A177-3AD203B41FA5}">
                      <a16:colId xmlns:a16="http://schemas.microsoft.com/office/drawing/2014/main" val="775681202"/>
                    </a:ext>
                  </a:extLst>
                </a:gridCol>
                <a:gridCol w="2290861">
                  <a:extLst>
                    <a:ext uri="{9D8B030D-6E8A-4147-A177-3AD203B41FA5}">
                      <a16:colId xmlns:a16="http://schemas.microsoft.com/office/drawing/2014/main" val="2262068713"/>
                    </a:ext>
                  </a:extLst>
                </a:gridCol>
              </a:tblGrid>
              <a:tr h="586128">
                <a:tc>
                  <a:txBody>
                    <a:bodyPr/>
                    <a:lstStyle/>
                    <a:p>
                      <a:pPr marL="0" marR="0">
                        <a:lnSpc>
                          <a:spcPct val="107000"/>
                        </a:lnSpc>
                        <a:spcBef>
                          <a:spcPts val="0"/>
                        </a:spcBef>
                        <a:spcAft>
                          <a:spcPts val="0"/>
                        </a:spcAft>
                      </a:pPr>
                      <a:r>
                        <a:rPr lang="en-US" sz="1400" dirty="0">
                          <a:effectLst/>
                          <a:latin typeface="Segoe UI" panose="020B0502040204020203" pitchFamily="34" charset="0"/>
                          <a:cs typeface="Segoe UI" panose="020B0502040204020203" pitchFamily="34" charset="0"/>
                        </a:rPr>
                        <a:t>Options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138280" marR="138280" marT="103710" marB="103710" anchor="b"/>
                </a:tc>
                <a:tc>
                  <a:txBody>
                    <a:bodyPr/>
                    <a:lstStyle/>
                    <a:p>
                      <a:pPr marL="0" marR="0">
                        <a:lnSpc>
                          <a:spcPct val="107000"/>
                        </a:lnSpc>
                        <a:spcBef>
                          <a:spcPts val="0"/>
                        </a:spcBef>
                        <a:spcAft>
                          <a:spcPts val="0"/>
                        </a:spcAft>
                      </a:pPr>
                      <a:r>
                        <a:rPr lang="en-US" sz="1400">
                          <a:effectLst/>
                          <a:latin typeface="Segoe UI"/>
                          <a:cs typeface="Segoe UI"/>
                        </a:rPr>
                        <a:t>Benefits</a:t>
                      </a:r>
                      <a:endParaRPr lang="en-US" sz="1400">
                        <a:effectLst/>
                        <a:latin typeface="Segoe UI"/>
                        <a:ea typeface="Calibri" panose="020F0502020204030204" pitchFamily="34" charset="0"/>
                        <a:cs typeface="Segoe UI"/>
                      </a:endParaRP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Considerations</a:t>
                      </a:r>
                      <a:endParaRPr lang="en-US" sz="1400" dirty="0">
                        <a:effectLst/>
                        <a:latin typeface="Segoe UI"/>
                        <a:ea typeface="Calibri" panose="020F0502020204030204" pitchFamily="34" charset="0"/>
                        <a:cs typeface="Segoe UI"/>
                      </a:endParaRPr>
                    </a:p>
                  </a:txBody>
                  <a:tcPr marL="138280" marR="138280" marT="103710" marB="103710" anchor="b"/>
                </a:tc>
                <a:tc>
                  <a:txBody>
                    <a:bodyPr/>
                    <a:lstStyle/>
                    <a:p>
                      <a:pPr marL="0" marR="0">
                        <a:lnSpc>
                          <a:spcPct val="107000"/>
                        </a:lnSpc>
                        <a:spcBef>
                          <a:spcPts val="0"/>
                        </a:spcBef>
                        <a:spcAft>
                          <a:spcPts val="0"/>
                        </a:spcAft>
                      </a:pPr>
                      <a:r>
                        <a:rPr lang="en-US" sz="1400">
                          <a:effectLst/>
                          <a:latin typeface="Segoe UI"/>
                          <a:cs typeface="Segoe UI"/>
                        </a:rPr>
                        <a:t>What is protected?</a:t>
                      </a:r>
                      <a:endParaRPr lang="en-US" sz="1400">
                        <a:effectLst/>
                        <a:latin typeface="Segoe UI"/>
                        <a:ea typeface="Calibri" panose="020F0502020204030204" pitchFamily="34" charset="0"/>
                        <a:cs typeface="Segoe UI"/>
                      </a:endParaRP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Where are backups stored?</a:t>
                      </a:r>
                      <a:endParaRPr lang="en-US" sz="1400" dirty="0">
                        <a:effectLst/>
                        <a:latin typeface="Segoe UI"/>
                        <a:ea typeface="Calibri" panose="020F0502020204030204" pitchFamily="34" charset="0"/>
                        <a:cs typeface="Segoe UI"/>
                      </a:endParaRPr>
                    </a:p>
                  </a:txBody>
                  <a:tcPr marL="138280" marR="138280" marT="103710" marB="103710" anchor="b"/>
                </a:tc>
                <a:extLst>
                  <a:ext uri="{0D108BD9-81ED-4DB2-BD59-A6C34878D82A}">
                    <a16:rowId xmlns:a16="http://schemas.microsoft.com/office/drawing/2014/main" val="2813120904"/>
                  </a:ext>
                </a:extLst>
              </a:tr>
              <a:tr h="2259182">
                <a:tc>
                  <a:txBody>
                    <a:bodyPr/>
                    <a:lstStyle/>
                    <a:p>
                      <a:pPr marL="0" marR="0">
                        <a:lnSpc>
                          <a:spcPct val="107000"/>
                        </a:lnSpc>
                        <a:spcBef>
                          <a:spcPts val="0"/>
                        </a:spcBef>
                        <a:spcAft>
                          <a:spcPts val="0"/>
                        </a:spcAft>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Azure VM Snapshot Extension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Native backups for Windows/Linux</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No specific agent installation required</a:t>
                      </a:r>
                    </a:p>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Calibri" panose="020F0502020204030204" pitchFamily="34" charset="0"/>
                          <a:cs typeface="Times New Roman" panose="02020603050405020304" pitchFamily="18" charset="0"/>
                        </a:rPr>
                        <a:t>Supports both application-consistent and crash-consistent backups</a:t>
                      </a:r>
                    </a:p>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Calibri" panose="020F0502020204030204" pitchFamily="34" charset="0"/>
                          <a:cs typeface="Times New Roman" panose="02020603050405020304" pitchFamily="18" charset="0"/>
                        </a:rPr>
                        <a:t>Supports instant restore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Restore VMs at disk-level only</a:t>
                      </a:r>
                    </a:p>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Backup 1x a day only (multiple backups/day in preview)</a:t>
                      </a:r>
                    </a:p>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Application-consistent backups of Linux VMs requires customer scripts</a:t>
                      </a: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VMs,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All disks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tc>
                  <a:txBody>
                    <a:bodyPr/>
                    <a:lstStyle/>
                    <a:p>
                      <a:pPr marL="0" marR="0">
                        <a:lnSpc>
                          <a:spcPct val="107000"/>
                        </a:lnSpc>
                        <a:spcBef>
                          <a:spcPts val="0"/>
                        </a:spcBef>
                        <a:spcAft>
                          <a:spcPts val="800"/>
                        </a:spcAft>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Azure Resource Group as Restore Point Collection and Recovery Services vault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extLst>
                  <a:ext uri="{0D108BD9-81ED-4DB2-BD59-A6C34878D82A}">
                    <a16:rowId xmlns:a16="http://schemas.microsoft.com/office/drawing/2014/main" val="3704917124"/>
                  </a:ext>
                </a:extLst>
              </a:tr>
              <a:tr h="1361693">
                <a:tc>
                  <a:txBody>
                    <a:bodyPr/>
                    <a:lstStyle/>
                    <a:p>
                      <a:pPr marL="0" marR="0">
                        <a:lnSpc>
                          <a:spcPct val="107000"/>
                        </a:lnSpc>
                        <a:spcBef>
                          <a:spcPts val="0"/>
                        </a:spcBef>
                        <a:spcAft>
                          <a:spcPts val="0"/>
                        </a:spcAft>
                      </a:pPr>
                      <a:r>
                        <a:rPr lang="en-US" sz="1400" dirty="0">
                          <a:effectLst/>
                          <a:latin typeface="Segoe UI"/>
                          <a:cs typeface="Segoe UI"/>
                        </a:rPr>
                        <a:t>MARS agent</a:t>
                      </a:r>
                      <a:endParaRPr lang="en-US" sz="1400" dirty="0">
                        <a:effectLst/>
                        <a:latin typeface="Segoe UI" panose="020B0502040204020203" pitchFamily="34" charset="0"/>
                        <a:cs typeface="Segoe UI" panose="020B0502040204020203" pitchFamily="34" charset="0"/>
                      </a:endParaRPr>
                    </a:p>
                    <a:p>
                      <a:pPr marL="0" marR="0" lvl="0">
                        <a:lnSpc>
                          <a:spcPct val="107000"/>
                        </a:lnSpc>
                        <a:spcBef>
                          <a:spcPts val="0"/>
                        </a:spcBef>
                        <a:spcAft>
                          <a:spcPts val="0"/>
                        </a:spcAft>
                        <a:buNone/>
                      </a:pPr>
                      <a:endParaRPr lang="en-US" sz="1400" dirty="0">
                        <a:effectLst/>
                        <a:latin typeface="Segoe UI"/>
                        <a:cs typeface="Segoe UI"/>
                      </a:endParaRP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a:cs typeface="Segoe UI"/>
                        </a:rPr>
                        <a:t>Backup individual files, folders, and system state</a:t>
                      </a:r>
                    </a:p>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a:cs typeface="Segoe UI"/>
                        </a:rPr>
                        <a:t>Backup multiple times a day</a:t>
                      </a:r>
                    </a:p>
                    <a:p>
                      <a:pPr marL="285750" marR="0" indent="-285750">
                        <a:lnSpc>
                          <a:spcPct val="107000"/>
                        </a:lnSpc>
                        <a:spcBef>
                          <a:spcPts val="0"/>
                        </a:spcBef>
                        <a:spcAft>
                          <a:spcPts val="0"/>
                        </a:spcAft>
                        <a:buFont typeface="Arial" panose="020B0604020202020204" pitchFamily="34" charset="0"/>
                        <a:buChar char="•"/>
                      </a:pPr>
                      <a:endParaRPr lang="en-US" sz="1400" dirty="0">
                        <a:effectLst/>
                        <a:latin typeface="Segoe UI"/>
                        <a:cs typeface="Segoe UI"/>
                      </a:endParaRP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cs typeface="Segoe UI" panose="020B0502040204020203" pitchFamily="34" charset="0"/>
                        </a:rPr>
                        <a:t>No support for VMs running Linux</a:t>
                      </a:r>
                    </a:p>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cs typeface="Segoe UI" panose="020B0502040204020203" pitchFamily="34" charset="0"/>
                        </a:rPr>
                        <a:t>Crash-consistent backups only</a:t>
                      </a:r>
                    </a:p>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cs typeface="Segoe UI" panose="020B0502040204020203" pitchFamily="34" charset="0"/>
                        </a:rPr>
                        <a:t>Agent-based</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cs typeface="Segoe UI" panose="020B0502040204020203" pitchFamily="34" charset="0"/>
                        </a:rPr>
                        <a:t>Files, </a:t>
                      </a:r>
                    </a:p>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cs typeface="Segoe UI" panose="020B0502040204020203" pitchFamily="34" charset="0"/>
                        </a:rPr>
                        <a:t>Folders</a:t>
                      </a:r>
                    </a:p>
                    <a:p>
                      <a:pPr marL="285750" marR="0" lvl="0" indent="-28575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lang="en-US" sz="1400" dirty="0">
                          <a:effectLst/>
                          <a:latin typeface="Segoe UI" panose="020B0502040204020203" pitchFamily="34" charset="0"/>
                          <a:cs typeface="Segoe UI" panose="020B0502040204020203" pitchFamily="34" charset="0"/>
                        </a:rPr>
                        <a:t>System State</a:t>
                      </a:r>
                    </a:p>
                    <a:p>
                      <a:pPr marL="0" marR="0">
                        <a:lnSpc>
                          <a:spcPct val="107000"/>
                        </a:lnSpc>
                        <a:spcBef>
                          <a:spcPts val="0"/>
                        </a:spcBef>
                        <a:spcAft>
                          <a:spcPts val="0"/>
                        </a:spcAft>
                      </a:pP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138280" marR="138280" marT="103710" marB="103710"/>
                </a:tc>
                <a:tc>
                  <a:txBody>
                    <a:bodyPr/>
                    <a:lstStyle/>
                    <a:p>
                      <a:pPr marL="0" marR="0">
                        <a:lnSpc>
                          <a:spcPct val="107000"/>
                        </a:lnSpc>
                        <a:spcBef>
                          <a:spcPts val="0"/>
                        </a:spcBef>
                        <a:spcAft>
                          <a:spcPts val="0"/>
                        </a:spcAft>
                      </a:pPr>
                      <a:r>
                        <a:rPr lang="en-US" sz="1400" dirty="0">
                          <a:effectLst/>
                          <a:latin typeface="Segoe UI" panose="020B0502040204020203" pitchFamily="34" charset="0"/>
                          <a:cs typeface="Segoe UI" panose="020B0502040204020203" pitchFamily="34" charset="0"/>
                        </a:rPr>
                        <a:t>Recovery Services vault</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138280" marR="138280" marT="103710" marB="103710"/>
                </a:tc>
                <a:extLst>
                  <a:ext uri="{0D108BD9-81ED-4DB2-BD59-A6C34878D82A}">
                    <a16:rowId xmlns:a16="http://schemas.microsoft.com/office/drawing/2014/main" val="3808520236"/>
                  </a:ext>
                </a:extLst>
              </a:tr>
              <a:tr h="1361693">
                <a:tc>
                  <a:txBody>
                    <a:bodyPr/>
                    <a:lstStyle/>
                    <a:p>
                      <a:pPr marL="0" marR="0" lvl="0">
                        <a:lnSpc>
                          <a:spcPct val="107000"/>
                        </a:lnSpc>
                        <a:spcBef>
                          <a:spcPts val="0"/>
                        </a:spcBef>
                        <a:spcAft>
                          <a:spcPts val="0"/>
                        </a:spcAft>
                        <a:buNone/>
                      </a:pPr>
                      <a:r>
                        <a:rPr lang="en-US" sz="1400" dirty="0">
                          <a:effectLst/>
                          <a:latin typeface="Segoe UI"/>
                          <a:cs typeface="Segoe UI"/>
                        </a:rPr>
                        <a:t>Disk Backup</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a:cs typeface="Segoe UI"/>
                        </a:rPr>
                        <a:t>No agent or extension is required</a:t>
                      </a:r>
                    </a:p>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a:cs typeface="Segoe UI"/>
                        </a:rPr>
                        <a:t>Create multiple backups a day</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cs typeface="Segoe UI" panose="020B0502040204020203" pitchFamily="34" charset="0"/>
                        </a:rPr>
                        <a:t>Crash-consistent backups only</a:t>
                      </a:r>
                    </a:p>
                    <a:p>
                      <a:pPr marL="285750" marR="0" indent="-285750">
                        <a:lnSpc>
                          <a:spcPct val="107000"/>
                        </a:lnSpc>
                        <a:spcBef>
                          <a:spcPts val="0"/>
                        </a:spcBef>
                        <a:spcAft>
                          <a:spcPts val="0"/>
                        </a:spcAft>
                        <a:buFont typeface="Arial" panose="020B0604020202020204" pitchFamily="34" charset="0"/>
                        <a:buChar char="•"/>
                      </a:pPr>
                      <a:endParaRPr lang="en-US" sz="1400" dirty="0">
                        <a:effectLst/>
                        <a:latin typeface="Segoe UI" panose="020B0502040204020203" pitchFamily="34" charset="0"/>
                        <a:cs typeface="Segoe UI" panose="020B0502040204020203" pitchFamily="34" charset="0"/>
                      </a:endParaRPr>
                    </a:p>
                    <a:p>
                      <a:pPr marL="285750" marR="0" indent="-285750">
                        <a:lnSpc>
                          <a:spcPct val="107000"/>
                        </a:lnSpc>
                        <a:spcBef>
                          <a:spcPts val="0"/>
                        </a:spcBef>
                        <a:spcAft>
                          <a:spcPts val="0"/>
                        </a:spcAft>
                        <a:buFont typeface="Arial" panose="020B0604020202020204" pitchFamily="34" charset="0"/>
                        <a:buChar char="•"/>
                      </a:pPr>
                      <a:endParaRPr lang="en-US" sz="1400" dirty="0">
                        <a:effectLst/>
                        <a:latin typeface="Segoe UI" panose="020B0502040204020203" pitchFamily="34" charset="0"/>
                        <a:cs typeface="Segoe UI" panose="020B0502040204020203" pitchFamily="34" charset="0"/>
                      </a:endParaRP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ea typeface="Calibri" panose="020F0502020204030204" pitchFamily="34" charset="0"/>
                          <a:cs typeface="Segoe UI" panose="020B0502040204020203" pitchFamily="34" charset="0"/>
                        </a:rPr>
                        <a:t>Managed Disk</a:t>
                      </a:r>
                    </a:p>
                  </a:txBody>
                  <a:tcPr marL="138280" marR="138280" marT="103710" marB="103710"/>
                </a:tc>
                <a:tc>
                  <a:txBody>
                    <a:bodyPr/>
                    <a:lstStyle/>
                    <a:p>
                      <a:pPr marL="0" marR="0">
                        <a:lnSpc>
                          <a:spcPct val="107000"/>
                        </a:lnSpc>
                        <a:spcBef>
                          <a:spcPts val="0"/>
                        </a:spcBef>
                        <a:spcAft>
                          <a:spcPts val="0"/>
                        </a:spcAft>
                      </a:pPr>
                      <a:r>
                        <a:rPr lang="en-US" sz="1400" dirty="0">
                          <a:effectLst/>
                          <a:latin typeface="Segoe UI" panose="020B0502040204020203" pitchFamily="34" charset="0"/>
                          <a:ea typeface="Calibri" panose="020F0502020204030204" pitchFamily="34" charset="0"/>
                          <a:cs typeface="Segoe UI" panose="020B0502040204020203" pitchFamily="34" charset="0"/>
                        </a:rPr>
                        <a:t>Azure Resource group as Managed Disk snapshots</a:t>
                      </a:r>
                    </a:p>
                  </a:txBody>
                  <a:tcPr marL="138280" marR="138280" marT="103710" marB="103710"/>
                </a:tc>
                <a:extLst>
                  <a:ext uri="{0D108BD9-81ED-4DB2-BD59-A6C34878D82A}">
                    <a16:rowId xmlns:a16="http://schemas.microsoft.com/office/drawing/2014/main" val="3872875440"/>
                  </a:ext>
                </a:extLst>
              </a:tr>
            </a:tbl>
          </a:graphicData>
        </a:graphic>
      </p:graphicFrame>
    </p:spTree>
    <p:extLst>
      <p:ext uri="{BB962C8B-B14F-4D97-AF65-F5344CB8AC3E}">
        <p14:creationId xmlns:p14="http://schemas.microsoft.com/office/powerpoint/2010/main" val="21565443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6374F-99D7-E5BA-5ABB-AA26494396FF}"/>
              </a:ext>
            </a:extLst>
          </p:cNvPr>
          <p:cNvSpPr>
            <a:spLocks noGrp="1"/>
          </p:cNvSpPr>
          <p:nvPr>
            <p:ph type="title"/>
          </p:nvPr>
        </p:nvSpPr>
        <p:spPr/>
        <p:txBody>
          <a:bodyPr/>
          <a:lstStyle/>
          <a:p>
            <a:r>
              <a:rPr lang="en-US" dirty="0"/>
              <a:t>Azure Backup - Azure Storage Blobs</a:t>
            </a:r>
          </a:p>
        </p:txBody>
      </p:sp>
      <p:sp>
        <p:nvSpPr>
          <p:cNvPr id="3" name="Text Placeholder 2">
            <a:extLst>
              <a:ext uri="{FF2B5EF4-FFF2-40B4-BE49-F238E27FC236}">
                <a16:creationId xmlns:a16="http://schemas.microsoft.com/office/drawing/2014/main" id="{15D99639-6019-5354-52BB-C53C3A8111EA}"/>
              </a:ext>
            </a:extLst>
          </p:cNvPr>
          <p:cNvSpPr>
            <a:spLocks noGrp="1"/>
          </p:cNvSpPr>
          <p:nvPr>
            <p:ph type="body" sz="quarter" idx="13"/>
          </p:nvPr>
        </p:nvSpPr>
        <p:spPr/>
        <p:txBody>
          <a:bodyPr/>
          <a:lstStyle/>
          <a:p>
            <a:r>
              <a:rPr lang="en-US" dirty="0"/>
              <a:t>Administer via Backup Center and store policies in Backup Vaults</a:t>
            </a:r>
          </a:p>
          <a:p>
            <a:r>
              <a:rPr lang="en-US" dirty="0"/>
              <a:t>Backup data is stored in the Storage Account itself and </a:t>
            </a:r>
            <a:r>
              <a:rPr lang="en-US" b="1" dirty="0"/>
              <a:t>is not transferred </a:t>
            </a:r>
            <a:r>
              <a:rPr lang="en-US" dirty="0"/>
              <a:t>to the Backup Vault</a:t>
            </a:r>
          </a:p>
          <a:p>
            <a:r>
              <a:rPr lang="en-US" dirty="0"/>
              <a:t>Backup policies for blob backup allow you to configure a retention</a:t>
            </a:r>
          </a:p>
          <a:p>
            <a:r>
              <a:rPr lang="en-US" dirty="0"/>
              <a:t>Uses versioning, point-in-time-restore, soft delete, change feed, and delete lock features of blobs</a:t>
            </a:r>
          </a:p>
          <a:p>
            <a:r>
              <a:rPr lang="en-US" dirty="0"/>
              <a:t>Blob replication is another option to replicate data for the purposes of DR</a:t>
            </a:r>
          </a:p>
          <a:p>
            <a:endParaRPr lang="en-US" dirty="0"/>
          </a:p>
        </p:txBody>
      </p:sp>
    </p:spTree>
    <p:extLst>
      <p:ext uri="{BB962C8B-B14F-4D97-AF65-F5344CB8AC3E}">
        <p14:creationId xmlns:p14="http://schemas.microsoft.com/office/powerpoint/2010/main" val="1282573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6374F-99D7-E5BA-5ABB-AA26494396FF}"/>
              </a:ext>
            </a:extLst>
          </p:cNvPr>
          <p:cNvSpPr>
            <a:spLocks noGrp="1"/>
          </p:cNvSpPr>
          <p:nvPr>
            <p:ph type="title"/>
          </p:nvPr>
        </p:nvSpPr>
        <p:spPr/>
        <p:txBody>
          <a:bodyPr/>
          <a:lstStyle/>
          <a:p>
            <a:r>
              <a:rPr lang="en-US" dirty="0"/>
              <a:t>Azure Backup – File Shares</a:t>
            </a:r>
          </a:p>
        </p:txBody>
      </p:sp>
      <p:sp>
        <p:nvSpPr>
          <p:cNvPr id="3" name="Text Placeholder 2">
            <a:extLst>
              <a:ext uri="{FF2B5EF4-FFF2-40B4-BE49-F238E27FC236}">
                <a16:creationId xmlns:a16="http://schemas.microsoft.com/office/drawing/2014/main" id="{15D99639-6019-5354-52BB-C53C3A8111EA}"/>
              </a:ext>
            </a:extLst>
          </p:cNvPr>
          <p:cNvSpPr>
            <a:spLocks noGrp="1"/>
          </p:cNvSpPr>
          <p:nvPr>
            <p:ph type="body" sz="quarter" idx="13"/>
          </p:nvPr>
        </p:nvSpPr>
        <p:spPr>
          <a:xfrm>
            <a:off x="402336" y="1143000"/>
            <a:ext cx="3824890" cy="4956048"/>
          </a:xfrm>
        </p:spPr>
        <p:txBody>
          <a:bodyPr>
            <a:normAutofit fontScale="92500" lnSpcReduction="20000"/>
          </a:bodyPr>
          <a:lstStyle/>
          <a:p>
            <a:r>
              <a:rPr lang="en-US" dirty="0"/>
              <a:t>Administer via Backup Center and store policies in Backup Vaults</a:t>
            </a:r>
          </a:p>
          <a:p>
            <a:r>
              <a:rPr lang="en-US" dirty="0"/>
              <a:t>Backup data is stored in the Storage Account itself and </a:t>
            </a:r>
            <a:r>
              <a:rPr lang="en-US" b="1" dirty="0"/>
              <a:t>is not transferred </a:t>
            </a:r>
            <a:r>
              <a:rPr lang="en-US" dirty="0"/>
              <a:t>to the Recovery Services Vault</a:t>
            </a:r>
          </a:p>
          <a:p>
            <a:r>
              <a:rPr lang="en-US" dirty="0"/>
              <a:t>Allows for daily, weekly, monthly, yearly retention</a:t>
            </a:r>
          </a:p>
          <a:p>
            <a:r>
              <a:rPr lang="en-US" dirty="0"/>
              <a:t>Restore individual files or entire file shares</a:t>
            </a:r>
          </a:p>
          <a:p>
            <a:r>
              <a:rPr lang="en-US" dirty="0"/>
              <a:t>Uses soft delete and snapshot features of Azure Storage Accounts</a:t>
            </a:r>
          </a:p>
          <a:p>
            <a:r>
              <a:rPr lang="en-US" dirty="0"/>
              <a:t>NFS shares are not yet supported</a:t>
            </a:r>
          </a:p>
        </p:txBody>
      </p:sp>
      <p:pic>
        <p:nvPicPr>
          <p:cNvPr id="2052" name="Picture 4" descr="Linux &#10;Linux Mac OS Windows Windows &#10;Azure On-Prem &#10;On-prem Azure VM &#10;Mount share I &#10;Windows On-prem &#10;Windows Azure VM &#10;Storage Sync Service &#10;Azure portal &#10;Powershell/CLl &#10;Direct access &#10;Azure Storage Account &#10;Azure file share Snapshot &#10;Recovery Services Vault &#10;Backup Policy &#10;Snapshot/RP &#10;Management &#10;Backup configured &#10;O &#10;Azure file share &#10;Storage Account &#10;Snapshots taken at user defined &#10;schedule &#10;Manage Snapshots Retention using Backup Policy ">
            <a:extLst>
              <a:ext uri="{FF2B5EF4-FFF2-40B4-BE49-F238E27FC236}">
                <a16:creationId xmlns:a16="http://schemas.microsoft.com/office/drawing/2014/main" id="{2EE734D7-6C0B-5BF0-8056-73026547BE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8330" y="1697042"/>
            <a:ext cx="7351334" cy="3847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2159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5D7A-4655-4F62-AAAC-52CCA98CCD7C}"/>
              </a:ext>
            </a:extLst>
          </p:cNvPr>
          <p:cNvSpPr>
            <a:spLocks noGrp="1"/>
          </p:cNvSpPr>
          <p:nvPr>
            <p:ph type="title"/>
          </p:nvPr>
        </p:nvSpPr>
        <p:spPr/>
        <p:txBody>
          <a:bodyPr/>
          <a:lstStyle/>
          <a:p>
            <a:r>
              <a:rPr lang="en-US" dirty="0"/>
              <a:t>Azure Backup - Security</a:t>
            </a:r>
          </a:p>
        </p:txBody>
      </p:sp>
      <p:sp>
        <p:nvSpPr>
          <p:cNvPr id="3" name="Slide Number Placeholder 2">
            <a:extLst>
              <a:ext uri="{FF2B5EF4-FFF2-40B4-BE49-F238E27FC236}">
                <a16:creationId xmlns:a16="http://schemas.microsoft.com/office/drawing/2014/main" id="{FBE8E1B4-AFA6-4183-A83E-C7A4D3B6CF79}"/>
              </a:ext>
            </a:extLst>
          </p:cNvPr>
          <p:cNvSpPr>
            <a:spLocks noGrp="1"/>
          </p:cNvSpPr>
          <p:nvPr>
            <p:ph type="sldNum" sz="quarter" idx="4294967295"/>
          </p:nvPr>
        </p:nvSpPr>
        <p:spPr>
          <a:xfrm>
            <a:off x="8850630" y="6356350"/>
            <a:ext cx="2743200" cy="365125"/>
          </a:xfrm>
        </p:spPr>
        <p:txBody>
          <a:bodyPr/>
          <a:lstStyle/>
          <a:p>
            <a:fld id="{AFFF257A-30C5-4AFB-911B-BE4CEEA1EA82}" type="slidenum">
              <a:rPr lang="en-US" smtClean="0">
                <a:solidFill>
                  <a:prstClr val="black">
                    <a:tint val="75000"/>
                  </a:prstClr>
                </a:solidFill>
              </a:rPr>
              <a:pPr/>
              <a:t>29</a:t>
            </a:fld>
            <a:endParaRPr lang="en-US">
              <a:solidFill>
                <a:prstClr val="black">
                  <a:tint val="75000"/>
                </a:prstClr>
              </a:solidFill>
            </a:endParaRPr>
          </a:p>
        </p:txBody>
      </p:sp>
      <p:sp>
        <p:nvSpPr>
          <p:cNvPr id="4" name="Text Placeholder 3">
            <a:extLst>
              <a:ext uri="{FF2B5EF4-FFF2-40B4-BE49-F238E27FC236}">
                <a16:creationId xmlns:a16="http://schemas.microsoft.com/office/drawing/2014/main" id="{10500FCF-3FC1-44E3-A851-D30CF02C7B2A}"/>
              </a:ext>
            </a:extLst>
          </p:cNvPr>
          <p:cNvSpPr>
            <a:spLocks noGrp="1"/>
          </p:cNvSpPr>
          <p:nvPr>
            <p:ph type="body" sz="quarter" idx="13"/>
          </p:nvPr>
        </p:nvSpPr>
        <p:spPr/>
        <p:txBody>
          <a:bodyPr>
            <a:normAutofit lnSpcReduction="10000"/>
          </a:bodyPr>
          <a:lstStyle/>
          <a:p>
            <a:r>
              <a:rPr lang="en-US" b="1" dirty="0"/>
              <a:t>Authorization</a:t>
            </a:r>
          </a:p>
          <a:p>
            <a:pPr lvl="1"/>
            <a:r>
              <a:rPr lang="en-US" dirty="0"/>
              <a:t>Azure RBAC</a:t>
            </a:r>
          </a:p>
          <a:p>
            <a:pPr lvl="1"/>
            <a:r>
              <a:rPr lang="en-US" dirty="0"/>
              <a:t>Resource Guard for multi-user authorization</a:t>
            </a:r>
          </a:p>
          <a:p>
            <a:pPr lvl="1"/>
            <a:r>
              <a:rPr lang="en-US" dirty="0"/>
              <a:t>Soft-delete</a:t>
            </a:r>
          </a:p>
          <a:p>
            <a:r>
              <a:rPr lang="en-US" b="1" dirty="0"/>
              <a:t>Networking</a:t>
            </a:r>
          </a:p>
          <a:p>
            <a:pPr lvl="1"/>
            <a:r>
              <a:rPr lang="en-US" dirty="0"/>
              <a:t>Private Endpoints are supported for Azure Backup</a:t>
            </a:r>
          </a:p>
          <a:p>
            <a:r>
              <a:rPr lang="en-US" b="1" dirty="0"/>
              <a:t>Encryption-in-transit</a:t>
            </a:r>
          </a:p>
          <a:p>
            <a:pPr lvl="1"/>
            <a:r>
              <a:rPr lang="en-US" dirty="0"/>
              <a:t>All data transit between Azure Storage remains within the Azure network and the vault is protected by HTTPS </a:t>
            </a:r>
          </a:p>
          <a:p>
            <a:r>
              <a:rPr lang="en-US" b="1" dirty="0"/>
              <a:t>Encryption-at-rest</a:t>
            </a:r>
          </a:p>
          <a:p>
            <a:pPr lvl="1"/>
            <a:r>
              <a:rPr lang="en-US" dirty="0"/>
              <a:t>All data is automatically protected using Provider-managed keys (PMK) and can optionally be encrypted using Customer-managed keys (CMK)</a:t>
            </a:r>
          </a:p>
          <a:p>
            <a:pPr lvl="1"/>
            <a:r>
              <a:rPr lang="en-US" dirty="0"/>
              <a:t>Supported to backup VMs encrypted with Storage Service Encryption (SSE) w/ CMK or Azure Disk Encryption</a:t>
            </a:r>
          </a:p>
        </p:txBody>
      </p:sp>
    </p:spTree>
    <p:extLst>
      <p:ext uri="{BB962C8B-B14F-4D97-AF65-F5344CB8AC3E}">
        <p14:creationId xmlns:p14="http://schemas.microsoft.com/office/powerpoint/2010/main" val="1985756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AED6B-301B-3757-C416-A06B33FC89AA}"/>
              </a:ext>
            </a:extLst>
          </p:cNvPr>
          <p:cNvSpPr>
            <a:spLocks noGrp="1"/>
          </p:cNvSpPr>
          <p:nvPr>
            <p:ph type="title"/>
          </p:nvPr>
        </p:nvSpPr>
        <p:spPr/>
        <p:txBody>
          <a:bodyPr/>
          <a:lstStyle/>
          <a:p>
            <a:r>
              <a:rPr lang="en-US" dirty="0"/>
              <a:t>Azure Backup Use Cases</a:t>
            </a:r>
          </a:p>
        </p:txBody>
      </p:sp>
      <p:sp>
        <p:nvSpPr>
          <p:cNvPr id="3" name="Text Placeholder 2">
            <a:extLst>
              <a:ext uri="{FF2B5EF4-FFF2-40B4-BE49-F238E27FC236}">
                <a16:creationId xmlns:a16="http://schemas.microsoft.com/office/drawing/2014/main" id="{305570FD-F060-69A3-D03E-BE863BEF9764}"/>
              </a:ext>
            </a:extLst>
          </p:cNvPr>
          <p:cNvSpPr>
            <a:spLocks noGrp="1"/>
          </p:cNvSpPr>
          <p:nvPr>
            <p:ph type="body" sz="quarter" idx="13"/>
          </p:nvPr>
        </p:nvSpPr>
        <p:spPr/>
        <p:txBody>
          <a:bodyPr/>
          <a:lstStyle/>
          <a:p>
            <a:r>
              <a:rPr lang="en-US" b="1" dirty="0"/>
              <a:t>Backup Azure Virtual Machines</a:t>
            </a:r>
          </a:p>
          <a:p>
            <a:r>
              <a:rPr lang="en-US" b="1" dirty="0"/>
              <a:t>Backup Azure Managed Disks</a:t>
            </a:r>
          </a:p>
          <a:p>
            <a:r>
              <a:rPr lang="en-US" b="1" dirty="0"/>
              <a:t>Backup Azure Blobs</a:t>
            </a:r>
          </a:p>
          <a:p>
            <a:r>
              <a:rPr lang="en-US" b="1" dirty="0"/>
              <a:t>Backup Azure File Shares</a:t>
            </a:r>
          </a:p>
          <a:p>
            <a:r>
              <a:rPr lang="en-US" dirty="0"/>
              <a:t>Backup on-premises machines</a:t>
            </a:r>
          </a:p>
          <a:p>
            <a:r>
              <a:rPr lang="en-US" dirty="0"/>
              <a:t>Backup SQL Server running on Azure VM</a:t>
            </a:r>
          </a:p>
          <a:p>
            <a:r>
              <a:rPr lang="en-US" dirty="0"/>
              <a:t>Backup SAP HANA Database</a:t>
            </a:r>
          </a:p>
          <a:p>
            <a:r>
              <a:rPr lang="en-US" dirty="0"/>
              <a:t>Backup Azure Database </a:t>
            </a:r>
            <a:r>
              <a:rPr lang="en-US" dirty="0" err="1"/>
              <a:t>Postgre</a:t>
            </a:r>
            <a:r>
              <a:rPr lang="en-US" dirty="0"/>
              <a:t> SQL Server</a:t>
            </a:r>
          </a:p>
          <a:p>
            <a:r>
              <a:rPr lang="en-US" dirty="0"/>
              <a:t>AVS Virtual Machines (Preview)</a:t>
            </a:r>
          </a:p>
          <a:p>
            <a:r>
              <a:rPr lang="en-US" dirty="0"/>
              <a:t>Azure Kubernetes Services (Preview)</a:t>
            </a:r>
          </a:p>
          <a:p>
            <a:endParaRPr lang="en-US" dirty="0"/>
          </a:p>
        </p:txBody>
      </p:sp>
    </p:spTree>
    <p:extLst>
      <p:ext uri="{BB962C8B-B14F-4D97-AF65-F5344CB8AC3E}">
        <p14:creationId xmlns:p14="http://schemas.microsoft.com/office/powerpoint/2010/main" val="11808569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5D7A-4655-4F62-AAAC-52CCA98CCD7C}"/>
              </a:ext>
            </a:extLst>
          </p:cNvPr>
          <p:cNvSpPr>
            <a:spLocks noGrp="1"/>
          </p:cNvSpPr>
          <p:nvPr>
            <p:ph type="title"/>
          </p:nvPr>
        </p:nvSpPr>
        <p:spPr/>
        <p:txBody>
          <a:bodyPr/>
          <a:lstStyle/>
          <a:p>
            <a:r>
              <a:rPr lang="en-US" dirty="0"/>
              <a:t>Azure Backup - Monitoring</a:t>
            </a:r>
          </a:p>
        </p:txBody>
      </p:sp>
      <p:sp>
        <p:nvSpPr>
          <p:cNvPr id="3" name="Slide Number Placeholder 2">
            <a:extLst>
              <a:ext uri="{FF2B5EF4-FFF2-40B4-BE49-F238E27FC236}">
                <a16:creationId xmlns:a16="http://schemas.microsoft.com/office/drawing/2014/main" id="{FBE8E1B4-AFA6-4183-A83E-C7A4D3B6CF79}"/>
              </a:ext>
            </a:extLst>
          </p:cNvPr>
          <p:cNvSpPr>
            <a:spLocks noGrp="1"/>
          </p:cNvSpPr>
          <p:nvPr>
            <p:ph type="sldNum" sz="quarter" idx="4294967295"/>
          </p:nvPr>
        </p:nvSpPr>
        <p:spPr>
          <a:xfrm>
            <a:off x="8850630" y="6356350"/>
            <a:ext cx="2743200" cy="365125"/>
          </a:xfrm>
        </p:spPr>
        <p:txBody>
          <a:bodyPr/>
          <a:lstStyle/>
          <a:p>
            <a:fld id="{AFFF257A-30C5-4AFB-911B-BE4CEEA1EA82}" type="slidenum">
              <a:rPr lang="en-US" smtClean="0">
                <a:solidFill>
                  <a:prstClr val="black">
                    <a:tint val="75000"/>
                  </a:prstClr>
                </a:solidFill>
              </a:rPr>
              <a:pPr/>
              <a:t>30</a:t>
            </a:fld>
            <a:endParaRPr lang="en-US">
              <a:solidFill>
                <a:prstClr val="black">
                  <a:tint val="75000"/>
                </a:prstClr>
              </a:solidFill>
            </a:endParaRPr>
          </a:p>
        </p:txBody>
      </p:sp>
      <p:sp>
        <p:nvSpPr>
          <p:cNvPr id="4" name="Text Placeholder 3">
            <a:extLst>
              <a:ext uri="{FF2B5EF4-FFF2-40B4-BE49-F238E27FC236}">
                <a16:creationId xmlns:a16="http://schemas.microsoft.com/office/drawing/2014/main" id="{10500FCF-3FC1-44E3-A851-D30CF02C7B2A}"/>
              </a:ext>
            </a:extLst>
          </p:cNvPr>
          <p:cNvSpPr>
            <a:spLocks noGrp="1"/>
          </p:cNvSpPr>
          <p:nvPr>
            <p:ph type="body" sz="quarter" idx="13"/>
          </p:nvPr>
        </p:nvSpPr>
        <p:spPr>
          <a:xfrm>
            <a:off x="402336" y="1143000"/>
            <a:ext cx="4956843" cy="4956048"/>
          </a:xfrm>
        </p:spPr>
        <p:txBody>
          <a:bodyPr>
            <a:normAutofit/>
          </a:bodyPr>
          <a:lstStyle/>
          <a:p>
            <a:r>
              <a:rPr lang="en-US" dirty="0"/>
              <a:t>Centrally monitor Azure Backup using Backup Center</a:t>
            </a:r>
          </a:p>
          <a:p>
            <a:r>
              <a:rPr lang="en-US" dirty="0"/>
              <a:t>Integrated with Azure Monitor which supports creating Azure Alerts</a:t>
            </a:r>
          </a:p>
          <a:p>
            <a:r>
              <a:rPr lang="en-US" dirty="0"/>
              <a:t>Built-in Reports to show historical trends of backup</a:t>
            </a:r>
          </a:p>
          <a:p>
            <a:r>
              <a:rPr lang="en-US" dirty="0"/>
              <a:t>Azure Activity Logs provide audit activities for management-plane administration of Azure Backup</a:t>
            </a:r>
          </a:p>
          <a:p>
            <a:r>
              <a:rPr lang="en-US" dirty="0"/>
              <a:t>Alert on security alerts and job failures</a:t>
            </a:r>
          </a:p>
        </p:txBody>
      </p:sp>
      <p:pic>
        <p:nvPicPr>
          <p:cNvPr id="5" name="Picture 4">
            <a:extLst>
              <a:ext uri="{FF2B5EF4-FFF2-40B4-BE49-F238E27FC236}">
                <a16:creationId xmlns:a16="http://schemas.microsoft.com/office/drawing/2014/main" id="{F15D0137-681D-0946-EB54-9E71886A3A12}"/>
              </a:ext>
            </a:extLst>
          </p:cNvPr>
          <p:cNvPicPr>
            <a:picLocks noChangeAspect="1"/>
          </p:cNvPicPr>
          <p:nvPr/>
        </p:nvPicPr>
        <p:blipFill>
          <a:blip r:embed="rId3"/>
          <a:stretch>
            <a:fillRect/>
          </a:stretch>
        </p:blipFill>
        <p:spPr>
          <a:xfrm>
            <a:off x="5359179" y="1325880"/>
            <a:ext cx="6373238" cy="3963724"/>
          </a:xfrm>
          <a:prstGeom prst="rect">
            <a:avLst/>
          </a:prstGeom>
        </p:spPr>
      </p:pic>
    </p:spTree>
    <p:extLst>
      <p:ext uri="{BB962C8B-B14F-4D97-AF65-F5344CB8AC3E}">
        <p14:creationId xmlns:p14="http://schemas.microsoft.com/office/powerpoint/2010/main" val="3139725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5D7A-4655-4F62-AAAC-52CCA98CCD7C}"/>
              </a:ext>
            </a:extLst>
          </p:cNvPr>
          <p:cNvSpPr>
            <a:spLocks noGrp="1"/>
          </p:cNvSpPr>
          <p:nvPr>
            <p:ph type="title"/>
          </p:nvPr>
        </p:nvSpPr>
        <p:spPr/>
        <p:txBody>
          <a:bodyPr/>
          <a:lstStyle/>
          <a:p>
            <a:r>
              <a:rPr lang="en-US" dirty="0"/>
              <a:t>Azure Backup Pricing</a:t>
            </a:r>
          </a:p>
        </p:txBody>
      </p:sp>
      <p:sp>
        <p:nvSpPr>
          <p:cNvPr id="3" name="Slide Number Placeholder 2">
            <a:extLst>
              <a:ext uri="{FF2B5EF4-FFF2-40B4-BE49-F238E27FC236}">
                <a16:creationId xmlns:a16="http://schemas.microsoft.com/office/drawing/2014/main" id="{FBE8E1B4-AFA6-4183-A83E-C7A4D3B6CF79}"/>
              </a:ext>
            </a:extLst>
          </p:cNvPr>
          <p:cNvSpPr>
            <a:spLocks noGrp="1"/>
          </p:cNvSpPr>
          <p:nvPr>
            <p:ph type="sldNum" sz="quarter" idx="4294967295"/>
          </p:nvPr>
        </p:nvSpPr>
        <p:spPr>
          <a:xfrm>
            <a:off x="8850630" y="6356350"/>
            <a:ext cx="2743200" cy="365125"/>
          </a:xfrm>
        </p:spPr>
        <p:txBody>
          <a:bodyPr/>
          <a:lstStyle/>
          <a:p>
            <a:fld id="{AFFF257A-30C5-4AFB-911B-BE4CEEA1EA82}" type="slidenum">
              <a:rPr lang="en-US" smtClean="0">
                <a:solidFill>
                  <a:prstClr val="black">
                    <a:tint val="75000"/>
                  </a:prstClr>
                </a:solidFill>
              </a:rPr>
              <a:pPr/>
              <a:t>31</a:t>
            </a:fld>
            <a:endParaRPr lang="en-US">
              <a:solidFill>
                <a:prstClr val="black">
                  <a:tint val="75000"/>
                </a:prstClr>
              </a:solidFill>
            </a:endParaRPr>
          </a:p>
        </p:txBody>
      </p:sp>
      <p:sp>
        <p:nvSpPr>
          <p:cNvPr id="4" name="Text Placeholder 3">
            <a:extLst>
              <a:ext uri="{FF2B5EF4-FFF2-40B4-BE49-F238E27FC236}">
                <a16:creationId xmlns:a16="http://schemas.microsoft.com/office/drawing/2014/main" id="{10500FCF-3FC1-44E3-A851-D30CF02C7B2A}"/>
              </a:ext>
            </a:extLst>
          </p:cNvPr>
          <p:cNvSpPr>
            <a:spLocks noGrp="1"/>
          </p:cNvSpPr>
          <p:nvPr>
            <p:ph type="body" sz="quarter" idx="13"/>
          </p:nvPr>
        </p:nvSpPr>
        <p:spPr/>
        <p:txBody>
          <a:bodyPr>
            <a:normAutofit/>
          </a:bodyPr>
          <a:lstStyle/>
          <a:p>
            <a:r>
              <a:rPr lang="en-US" sz="2800" b="1" dirty="0"/>
              <a:t>Data Processing</a:t>
            </a:r>
          </a:p>
          <a:p>
            <a:pPr lvl="1"/>
            <a:r>
              <a:rPr lang="en-US" sz="2400" i="1" dirty="0"/>
              <a:t>Per Instance: </a:t>
            </a:r>
            <a:r>
              <a:rPr lang="en-US" sz="2400" dirty="0"/>
              <a:t>An instance is a physical or virtual computer, files and folders or database. The size of the backed-up data determines the pricing for Azure Backup in each protected instance before compression and encryption.</a:t>
            </a:r>
          </a:p>
          <a:p>
            <a:pPr lvl="1"/>
            <a:r>
              <a:rPr lang="en-US" sz="2400" i="1" dirty="0"/>
              <a:t>Data Consumed: </a:t>
            </a:r>
            <a:r>
              <a:rPr lang="en-US" sz="2400" dirty="0"/>
              <a:t>Data processed and stored by Azure Backup</a:t>
            </a:r>
          </a:p>
          <a:p>
            <a:r>
              <a:rPr lang="en-US" sz="2800" b="1" dirty="0"/>
              <a:t>Data Storage</a:t>
            </a:r>
          </a:p>
          <a:p>
            <a:pPr lvl="1"/>
            <a:r>
              <a:rPr lang="en-US" sz="2400" i="1" dirty="0"/>
              <a:t>Data in storage:</a:t>
            </a:r>
            <a:r>
              <a:rPr lang="en-US" sz="2400" dirty="0"/>
              <a:t> Charged based upon storage tier (where available) and storage option (LRS, ZRS, GRS, RA-GRS)</a:t>
            </a:r>
          </a:p>
          <a:p>
            <a:pPr marL="0" indent="0">
              <a:buNone/>
            </a:pPr>
            <a:endParaRPr lang="en-US" dirty="0"/>
          </a:p>
        </p:txBody>
      </p:sp>
    </p:spTree>
    <p:extLst>
      <p:ext uri="{BB962C8B-B14F-4D97-AF65-F5344CB8AC3E}">
        <p14:creationId xmlns:p14="http://schemas.microsoft.com/office/powerpoint/2010/main" val="1490520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5D7A-4655-4F62-AAAC-52CCA98CCD7C}"/>
              </a:ext>
            </a:extLst>
          </p:cNvPr>
          <p:cNvSpPr>
            <a:spLocks noGrp="1"/>
          </p:cNvSpPr>
          <p:nvPr>
            <p:ph type="title"/>
          </p:nvPr>
        </p:nvSpPr>
        <p:spPr/>
        <p:txBody>
          <a:bodyPr/>
          <a:lstStyle/>
          <a:p>
            <a:r>
              <a:rPr lang="en-US" dirty="0"/>
              <a:t>Azure Backup – Design Considerations</a:t>
            </a:r>
          </a:p>
        </p:txBody>
      </p:sp>
      <p:sp>
        <p:nvSpPr>
          <p:cNvPr id="3" name="Slide Number Placeholder 2">
            <a:extLst>
              <a:ext uri="{FF2B5EF4-FFF2-40B4-BE49-F238E27FC236}">
                <a16:creationId xmlns:a16="http://schemas.microsoft.com/office/drawing/2014/main" id="{FBE8E1B4-AFA6-4183-A83E-C7A4D3B6CF79}"/>
              </a:ext>
            </a:extLst>
          </p:cNvPr>
          <p:cNvSpPr>
            <a:spLocks noGrp="1"/>
          </p:cNvSpPr>
          <p:nvPr>
            <p:ph type="sldNum" sz="quarter" idx="4294967295"/>
          </p:nvPr>
        </p:nvSpPr>
        <p:spPr>
          <a:xfrm>
            <a:off x="8850630" y="6356350"/>
            <a:ext cx="2743200" cy="365125"/>
          </a:xfrm>
        </p:spPr>
        <p:txBody>
          <a:bodyPr/>
          <a:lstStyle/>
          <a:p>
            <a:fld id="{AFFF257A-30C5-4AFB-911B-BE4CEEA1EA82}" type="slidenum">
              <a:rPr lang="en-US" smtClean="0">
                <a:solidFill>
                  <a:prstClr val="black">
                    <a:tint val="75000"/>
                  </a:prstClr>
                </a:solidFill>
              </a:rPr>
              <a:pPr/>
              <a:t>32</a:t>
            </a:fld>
            <a:endParaRPr lang="en-US">
              <a:solidFill>
                <a:prstClr val="black">
                  <a:tint val="75000"/>
                </a:prstClr>
              </a:solidFill>
            </a:endParaRPr>
          </a:p>
        </p:txBody>
      </p:sp>
      <p:sp>
        <p:nvSpPr>
          <p:cNvPr id="4" name="Text Placeholder 3">
            <a:extLst>
              <a:ext uri="{FF2B5EF4-FFF2-40B4-BE49-F238E27FC236}">
                <a16:creationId xmlns:a16="http://schemas.microsoft.com/office/drawing/2014/main" id="{10500FCF-3FC1-44E3-A851-D30CF02C7B2A}"/>
              </a:ext>
            </a:extLst>
          </p:cNvPr>
          <p:cNvSpPr>
            <a:spLocks noGrp="1"/>
          </p:cNvSpPr>
          <p:nvPr>
            <p:ph type="body" sz="quarter" idx="13"/>
          </p:nvPr>
        </p:nvSpPr>
        <p:spPr/>
        <p:txBody>
          <a:bodyPr>
            <a:normAutofit/>
          </a:bodyPr>
          <a:lstStyle/>
          <a:p>
            <a:r>
              <a:rPr lang="en-US" dirty="0"/>
              <a:t>Know whether you require an application-consistent backup or crash-consistent backup</a:t>
            </a:r>
          </a:p>
          <a:p>
            <a:r>
              <a:rPr lang="en-US" dirty="0"/>
              <a:t>Combine solutions to ensure your RTO/RPOs can be met</a:t>
            </a:r>
          </a:p>
          <a:p>
            <a:r>
              <a:rPr lang="en-US" dirty="0"/>
              <a:t>Recovery Services Vault must be created in the same region and subscription as the resource it is backing up.</a:t>
            </a:r>
          </a:p>
          <a:p>
            <a:r>
              <a:rPr lang="en-US" dirty="0"/>
              <a:t>Backup Vaults must be created in the same region as the resource it is backing up but can be placed in different subscriptions</a:t>
            </a:r>
          </a:p>
          <a:p>
            <a:r>
              <a:rPr lang="en-US" dirty="0"/>
              <a:t>Keep the number of Recovery Services Vaults and Backup Vaults to a minimum and instead use multiple backup policies to apply different settings to resources</a:t>
            </a:r>
          </a:p>
          <a:p>
            <a:r>
              <a:rPr lang="en-US" dirty="0"/>
              <a:t>Use separate vaults for different types of workloads (VM vs Azure Files vs MS SQL) which allows you to create different access rules</a:t>
            </a:r>
          </a:p>
          <a:p>
            <a:r>
              <a:rPr lang="en-US" dirty="0"/>
              <a:t>Use separate vaults for production and non-production</a:t>
            </a:r>
          </a:p>
        </p:txBody>
      </p:sp>
    </p:spTree>
    <p:extLst>
      <p:ext uri="{BB962C8B-B14F-4D97-AF65-F5344CB8AC3E}">
        <p14:creationId xmlns:p14="http://schemas.microsoft.com/office/powerpoint/2010/main" val="20291860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5D7A-4655-4F62-AAAC-52CCA98CCD7C}"/>
              </a:ext>
            </a:extLst>
          </p:cNvPr>
          <p:cNvSpPr>
            <a:spLocks noGrp="1"/>
          </p:cNvSpPr>
          <p:nvPr>
            <p:ph type="title"/>
          </p:nvPr>
        </p:nvSpPr>
        <p:spPr/>
        <p:txBody>
          <a:bodyPr/>
          <a:lstStyle/>
          <a:p>
            <a:r>
              <a:rPr lang="en-US" dirty="0"/>
              <a:t>Azure Backup – Design Considerations</a:t>
            </a:r>
          </a:p>
        </p:txBody>
      </p:sp>
      <p:sp>
        <p:nvSpPr>
          <p:cNvPr id="3" name="Slide Number Placeholder 2">
            <a:extLst>
              <a:ext uri="{FF2B5EF4-FFF2-40B4-BE49-F238E27FC236}">
                <a16:creationId xmlns:a16="http://schemas.microsoft.com/office/drawing/2014/main" id="{FBE8E1B4-AFA6-4183-A83E-C7A4D3B6CF79}"/>
              </a:ext>
            </a:extLst>
          </p:cNvPr>
          <p:cNvSpPr>
            <a:spLocks noGrp="1"/>
          </p:cNvSpPr>
          <p:nvPr>
            <p:ph type="sldNum" sz="quarter" idx="4294967295"/>
          </p:nvPr>
        </p:nvSpPr>
        <p:spPr>
          <a:xfrm>
            <a:off x="8850630" y="6356350"/>
            <a:ext cx="2743200" cy="365125"/>
          </a:xfrm>
        </p:spPr>
        <p:txBody>
          <a:bodyPr/>
          <a:lstStyle/>
          <a:p>
            <a:fld id="{AFFF257A-30C5-4AFB-911B-BE4CEEA1EA82}" type="slidenum">
              <a:rPr lang="en-US" smtClean="0">
                <a:solidFill>
                  <a:prstClr val="black">
                    <a:tint val="75000"/>
                  </a:prstClr>
                </a:solidFill>
              </a:rPr>
              <a:pPr/>
              <a:t>33</a:t>
            </a:fld>
            <a:endParaRPr lang="en-US">
              <a:solidFill>
                <a:prstClr val="black">
                  <a:tint val="75000"/>
                </a:prstClr>
              </a:solidFill>
            </a:endParaRPr>
          </a:p>
        </p:txBody>
      </p:sp>
      <p:sp>
        <p:nvSpPr>
          <p:cNvPr id="4" name="Text Placeholder 3">
            <a:extLst>
              <a:ext uri="{FF2B5EF4-FFF2-40B4-BE49-F238E27FC236}">
                <a16:creationId xmlns:a16="http://schemas.microsoft.com/office/drawing/2014/main" id="{10500FCF-3FC1-44E3-A851-D30CF02C7B2A}"/>
              </a:ext>
            </a:extLst>
          </p:cNvPr>
          <p:cNvSpPr>
            <a:spLocks noGrp="1"/>
          </p:cNvSpPr>
          <p:nvPr>
            <p:ph type="body" sz="quarter" idx="13"/>
          </p:nvPr>
        </p:nvSpPr>
        <p:spPr/>
        <p:txBody>
          <a:bodyPr>
            <a:normAutofit/>
          </a:bodyPr>
          <a:lstStyle/>
          <a:p>
            <a:r>
              <a:rPr lang="en-US" dirty="0"/>
              <a:t>Use Resource Guard to add additional protections to Recovery Services Vaults</a:t>
            </a:r>
          </a:p>
          <a:p>
            <a:r>
              <a:rPr lang="en-US" dirty="0"/>
              <a:t>Use GRS storage replication for vaults holding mission critical workloads or if you want to use cross region restore functionality</a:t>
            </a:r>
          </a:p>
          <a:p>
            <a:r>
              <a:rPr lang="en-US" dirty="0"/>
              <a:t>Schedule backups during non-peak application time</a:t>
            </a:r>
          </a:p>
          <a:p>
            <a:r>
              <a:rPr lang="en-US" dirty="0"/>
              <a:t>If backing up multiple VMs to the same vault, consider staggering the start times</a:t>
            </a:r>
          </a:p>
          <a:p>
            <a:r>
              <a:rPr lang="en-US" dirty="0"/>
              <a:t>Use Azure Policy if you require consistent backup policy across vaults</a:t>
            </a:r>
          </a:p>
          <a:p>
            <a:r>
              <a:rPr lang="en-US" dirty="0"/>
              <a:t>Determine if you require Customer Managed Keys (CMKs) for encrypting your backups</a:t>
            </a:r>
          </a:p>
        </p:txBody>
      </p:sp>
    </p:spTree>
    <p:extLst>
      <p:ext uri="{BB962C8B-B14F-4D97-AF65-F5344CB8AC3E}">
        <p14:creationId xmlns:p14="http://schemas.microsoft.com/office/powerpoint/2010/main" val="37229994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Backup – Summary Matrix</a:t>
            </a:r>
          </a:p>
        </p:txBody>
      </p:sp>
      <p:graphicFrame>
        <p:nvGraphicFramePr>
          <p:cNvPr id="6" name="Table 5"/>
          <p:cNvGraphicFramePr>
            <a:graphicFrameLocks noGrp="1"/>
          </p:cNvGraphicFramePr>
          <p:nvPr>
            <p:extLst>
              <p:ext uri="{D42A27DB-BD31-4B8C-83A1-F6EECF244321}">
                <p14:modId xmlns:p14="http://schemas.microsoft.com/office/powerpoint/2010/main" val="1716459089"/>
              </p:ext>
            </p:extLst>
          </p:nvPr>
        </p:nvGraphicFramePr>
        <p:xfrm>
          <a:off x="368847" y="882621"/>
          <a:ext cx="11454305" cy="4639806"/>
        </p:xfrm>
        <a:graphic>
          <a:graphicData uri="http://schemas.openxmlformats.org/drawingml/2006/table">
            <a:tbl>
              <a:tblPr firstRow="1" firstCol="1" bandRow="1">
                <a:tableStyleId>{9D7B26C5-4107-4FEC-AEDC-1716B250A1EF}</a:tableStyleId>
              </a:tblPr>
              <a:tblGrid>
                <a:gridCol w="2290861">
                  <a:extLst>
                    <a:ext uri="{9D8B030D-6E8A-4147-A177-3AD203B41FA5}">
                      <a16:colId xmlns:a16="http://schemas.microsoft.com/office/drawing/2014/main" val="4288003681"/>
                    </a:ext>
                  </a:extLst>
                </a:gridCol>
                <a:gridCol w="2610715">
                  <a:extLst>
                    <a:ext uri="{9D8B030D-6E8A-4147-A177-3AD203B41FA5}">
                      <a16:colId xmlns:a16="http://schemas.microsoft.com/office/drawing/2014/main" val="802929741"/>
                    </a:ext>
                  </a:extLst>
                </a:gridCol>
                <a:gridCol w="2304256">
                  <a:extLst>
                    <a:ext uri="{9D8B030D-6E8A-4147-A177-3AD203B41FA5}">
                      <a16:colId xmlns:a16="http://schemas.microsoft.com/office/drawing/2014/main" val="2178456890"/>
                    </a:ext>
                  </a:extLst>
                </a:gridCol>
                <a:gridCol w="1957612">
                  <a:extLst>
                    <a:ext uri="{9D8B030D-6E8A-4147-A177-3AD203B41FA5}">
                      <a16:colId xmlns:a16="http://schemas.microsoft.com/office/drawing/2014/main" val="775681202"/>
                    </a:ext>
                  </a:extLst>
                </a:gridCol>
                <a:gridCol w="2290861">
                  <a:extLst>
                    <a:ext uri="{9D8B030D-6E8A-4147-A177-3AD203B41FA5}">
                      <a16:colId xmlns:a16="http://schemas.microsoft.com/office/drawing/2014/main" val="2262068713"/>
                    </a:ext>
                  </a:extLst>
                </a:gridCol>
              </a:tblGrid>
              <a:tr h="586128">
                <a:tc>
                  <a:txBody>
                    <a:bodyPr/>
                    <a:lstStyle/>
                    <a:p>
                      <a:pPr marL="0" marR="0">
                        <a:lnSpc>
                          <a:spcPct val="107000"/>
                        </a:lnSpc>
                        <a:spcBef>
                          <a:spcPts val="0"/>
                        </a:spcBef>
                        <a:spcAft>
                          <a:spcPts val="0"/>
                        </a:spcAft>
                      </a:pPr>
                      <a:r>
                        <a:rPr lang="en-US" sz="1400" dirty="0">
                          <a:effectLst/>
                          <a:latin typeface="Segoe UI" panose="020B0502040204020203" pitchFamily="34" charset="0"/>
                          <a:ea typeface="Calibri" panose="020F0502020204030204" pitchFamily="34" charset="0"/>
                          <a:cs typeface="Segoe UI" panose="020B0502040204020203" pitchFamily="34" charset="0"/>
                        </a:rPr>
                        <a:t>Backup Feature</a:t>
                      </a: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What is backed up?</a:t>
                      </a:r>
                      <a:endParaRPr lang="en-US" sz="1400" dirty="0">
                        <a:effectLst/>
                        <a:latin typeface="Segoe UI"/>
                        <a:ea typeface="Calibri" panose="020F0502020204030204" pitchFamily="34" charset="0"/>
                        <a:cs typeface="Segoe UI"/>
                      </a:endParaRP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RPO</a:t>
                      </a:r>
                      <a:endParaRPr lang="en-US" sz="1400" dirty="0">
                        <a:effectLst/>
                        <a:latin typeface="Segoe UI"/>
                        <a:ea typeface="Calibri" panose="020F0502020204030204" pitchFamily="34" charset="0"/>
                        <a:cs typeface="Segoe UI"/>
                      </a:endParaRP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RTO</a:t>
                      </a:r>
                      <a:endParaRPr lang="en-US" sz="1400" dirty="0">
                        <a:effectLst/>
                        <a:latin typeface="Segoe UI"/>
                        <a:ea typeface="Calibri" panose="020F0502020204030204" pitchFamily="34" charset="0"/>
                        <a:cs typeface="Segoe UI"/>
                      </a:endParaRP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Retention</a:t>
                      </a:r>
                      <a:endParaRPr lang="en-US" sz="1400" dirty="0">
                        <a:effectLst/>
                        <a:latin typeface="Segoe UI"/>
                        <a:ea typeface="Calibri" panose="020F0502020204030204" pitchFamily="34" charset="0"/>
                        <a:cs typeface="Segoe UI"/>
                      </a:endParaRPr>
                    </a:p>
                  </a:txBody>
                  <a:tcPr marL="138280" marR="138280" marT="103710" marB="103710" anchor="b"/>
                </a:tc>
                <a:extLst>
                  <a:ext uri="{0D108BD9-81ED-4DB2-BD59-A6C34878D82A}">
                    <a16:rowId xmlns:a16="http://schemas.microsoft.com/office/drawing/2014/main" val="2813120904"/>
                  </a:ext>
                </a:extLst>
              </a:tr>
              <a:tr h="1366283">
                <a:tc>
                  <a:txBody>
                    <a:bodyPr/>
                    <a:lstStyle/>
                    <a:p>
                      <a:pPr marL="0" marR="0">
                        <a:lnSpc>
                          <a:spcPct val="107000"/>
                        </a:lnSpc>
                        <a:spcBef>
                          <a:spcPts val="0"/>
                        </a:spcBef>
                        <a:spcAft>
                          <a:spcPts val="0"/>
                        </a:spcAft>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Azure VMs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Virtual Machines (application consistent and crash consistent)</a:t>
                      </a: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24 hours for application-consistent (As low as 4 hours in preview)</a:t>
                      </a: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Hours for vault tier depending on size</a:t>
                      </a:r>
                    </a:p>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Faster for operational tier</a:t>
                      </a:r>
                    </a:p>
                    <a:p>
                      <a:pPr marL="285750" marR="0" indent="-285750">
                        <a:lnSpc>
                          <a:spcPct val="107000"/>
                        </a:lnSpc>
                        <a:spcBef>
                          <a:spcPts val="0"/>
                        </a:spcBef>
                        <a:spcAft>
                          <a:spcPts val="0"/>
                        </a:spcAft>
                        <a:buFont typeface="Arial" panose="020B0604020202020204" pitchFamily="34" charset="0"/>
                        <a:buChar char="•"/>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tc>
                  <a:txBody>
                    <a:bodyPr/>
                    <a:lstStyle/>
                    <a:p>
                      <a:pPr marL="285750" marR="0" indent="-285750">
                        <a:lnSpc>
                          <a:spcPct val="107000"/>
                        </a:lnSpc>
                        <a:spcBef>
                          <a:spcPts val="0"/>
                        </a:spcBef>
                        <a:spcAft>
                          <a:spcPts val="800"/>
                        </a:spcAft>
                        <a:buFont typeface="Arial" panose="020B0604020202020204" pitchFamily="34" charset="0"/>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Varies for vaulted backups</a:t>
                      </a:r>
                    </a:p>
                    <a:p>
                      <a:pPr marL="285750" marR="0" indent="-285750">
                        <a:lnSpc>
                          <a:spcPct val="107000"/>
                        </a:lnSpc>
                        <a:spcBef>
                          <a:spcPts val="0"/>
                        </a:spcBef>
                        <a:spcAft>
                          <a:spcPts val="800"/>
                        </a:spcAft>
                        <a:buFont typeface="Arial" panose="020B0604020202020204" pitchFamily="34" charset="0"/>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Up to 15 days for operational tier backups</a:t>
                      </a:r>
                    </a:p>
                  </a:txBody>
                  <a:tcPr marL="152400" marR="152400" marT="114300" marB="114300"/>
                </a:tc>
                <a:extLst>
                  <a:ext uri="{0D108BD9-81ED-4DB2-BD59-A6C34878D82A}">
                    <a16:rowId xmlns:a16="http://schemas.microsoft.com/office/drawing/2014/main" val="3704917124"/>
                  </a:ext>
                </a:extLst>
              </a:tr>
              <a:tr h="1077794">
                <a:tc>
                  <a:txBody>
                    <a:bodyPr/>
                    <a:lstStyle/>
                    <a:p>
                      <a:pPr marL="0" marR="0">
                        <a:lnSpc>
                          <a:spcPct val="107000"/>
                        </a:lnSpc>
                        <a:spcBef>
                          <a:spcPts val="0"/>
                        </a:spcBef>
                        <a:spcAft>
                          <a:spcPts val="0"/>
                        </a:spcAft>
                      </a:pPr>
                      <a:r>
                        <a:rPr lang="en-US" sz="1400" dirty="0">
                          <a:effectLst/>
                          <a:latin typeface="Segoe UI"/>
                          <a:cs typeface="Segoe UI"/>
                        </a:rPr>
                        <a:t>Azure Managed Disks</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a:cs typeface="Segoe UI"/>
                        </a:rPr>
                        <a:t>Managed Disk</a:t>
                      </a:r>
                    </a:p>
                    <a:p>
                      <a:pPr marL="285750" marR="0" indent="-285750">
                        <a:lnSpc>
                          <a:spcPct val="107000"/>
                        </a:lnSpc>
                        <a:spcBef>
                          <a:spcPts val="0"/>
                        </a:spcBef>
                        <a:spcAft>
                          <a:spcPts val="0"/>
                        </a:spcAft>
                        <a:buFont typeface="Arial" panose="020B0604020202020204" pitchFamily="34" charset="0"/>
                        <a:buChar char="•"/>
                      </a:pPr>
                      <a:endParaRPr lang="en-US" sz="1400" dirty="0">
                        <a:effectLst/>
                        <a:latin typeface="Segoe UI"/>
                        <a:cs typeface="Segoe UI"/>
                      </a:endParaRP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cs typeface="Segoe UI" panose="020B0502040204020203" pitchFamily="34" charset="0"/>
                        </a:rPr>
                        <a:t>As low as 1 hours</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ea typeface="Calibri" panose="020F0502020204030204" pitchFamily="34" charset="0"/>
                          <a:cs typeface="Segoe UI" panose="020B0502040204020203" pitchFamily="34" charset="0"/>
                        </a:rPr>
                        <a:t>Instant</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ea typeface="Calibri" panose="020F0502020204030204" pitchFamily="34" charset="0"/>
                          <a:cs typeface="Segoe UI" panose="020B0502040204020203" pitchFamily="34" charset="0"/>
                        </a:rPr>
                        <a:t>Up to 12 days for daily backups</a:t>
                      </a:r>
                    </a:p>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ea typeface="Calibri" panose="020F0502020204030204" pitchFamily="34" charset="0"/>
                          <a:cs typeface="Segoe UI" panose="020B0502040204020203" pitchFamily="34" charset="0"/>
                        </a:rPr>
                        <a:t>Up to 12 weeks for weekly backups</a:t>
                      </a:r>
                    </a:p>
                  </a:txBody>
                  <a:tcPr marL="138280" marR="138280" marT="103710" marB="103710"/>
                </a:tc>
                <a:extLst>
                  <a:ext uri="{0D108BD9-81ED-4DB2-BD59-A6C34878D82A}">
                    <a16:rowId xmlns:a16="http://schemas.microsoft.com/office/drawing/2014/main" val="3808520236"/>
                  </a:ext>
                </a:extLst>
              </a:tr>
              <a:tr h="1361693">
                <a:tc>
                  <a:txBody>
                    <a:bodyPr/>
                    <a:lstStyle/>
                    <a:p>
                      <a:pPr marL="0" marR="0" lvl="0">
                        <a:lnSpc>
                          <a:spcPct val="107000"/>
                        </a:lnSpc>
                        <a:spcBef>
                          <a:spcPts val="0"/>
                        </a:spcBef>
                        <a:spcAft>
                          <a:spcPts val="0"/>
                        </a:spcAft>
                        <a:buNone/>
                      </a:pPr>
                      <a:r>
                        <a:rPr lang="en-US" sz="1400" dirty="0">
                          <a:effectLst/>
                          <a:latin typeface="Segoe UI"/>
                          <a:cs typeface="Segoe UI"/>
                        </a:rPr>
                        <a:t>Azure File Shares</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a:cs typeface="Segoe UI"/>
                        </a:rPr>
                        <a:t>File share and files within</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cs typeface="Segoe UI" panose="020B0502040204020203" pitchFamily="34" charset="0"/>
                        </a:rPr>
                        <a:t>Less than 24 hours a day (maximum of 3 backups a day)</a:t>
                      </a:r>
                    </a:p>
                    <a:p>
                      <a:pPr marL="285750" marR="0" indent="-285750">
                        <a:lnSpc>
                          <a:spcPct val="107000"/>
                        </a:lnSpc>
                        <a:spcBef>
                          <a:spcPts val="0"/>
                        </a:spcBef>
                        <a:spcAft>
                          <a:spcPts val="0"/>
                        </a:spcAft>
                        <a:buFont typeface="Arial" panose="020B0604020202020204" pitchFamily="34" charset="0"/>
                        <a:buChar char="•"/>
                      </a:pPr>
                      <a:endParaRPr lang="en-US" sz="1400" dirty="0">
                        <a:effectLst/>
                        <a:latin typeface="Segoe UI" panose="020B0502040204020203" pitchFamily="34" charset="0"/>
                        <a:cs typeface="Segoe UI" panose="020B0502040204020203" pitchFamily="34" charset="0"/>
                      </a:endParaRP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a:effectLst/>
                          <a:latin typeface="Segoe UI" panose="020B0502040204020203" pitchFamily="34" charset="0"/>
                          <a:ea typeface="Calibri" panose="020F0502020204030204" pitchFamily="34" charset="0"/>
                          <a:cs typeface="Segoe UI" panose="020B0502040204020203" pitchFamily="34" charset="0"/>
                        </a:rPr>
                        <a:t>Varies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ea typeface="Calibri" panose="020F0502020204030204" pitchFamily="34" charset="0"/>
                          <a:cs typeface="Segoe UI" panose="020B0502040204020203" pitchFamily="34" charset="0"/>
                        </a:rPr>
                        <a:t>See documentation</a:t>
                      </a:r>
                    </a:p>
                  </a:txBody>
                  <a:tcPr marL="138280" marR="138280" marT="103710" marB="103710"/>
                </a:tc>
                <a:extLst>
                  <a:ext uri="{0D108BD9-81ED-4DB2-BD59-A6C34878D82A}">
                    <a16:rowId xmlns:a16="http://schemas.microsoft.com/office/drawing/2014/main" val="3872875440"/>
                  </a:ext>
                </a:extLst>
              </a:tr>
            </a:tbl>
          </a:graphicData>
        </a:graphic>
      </p:graphicFrame>
    </p:spTree>
    <p:extLst>
      <p:ext uri="{BB962C8B-B14F-4D97-AF65-F5344CB8AC3E}">
        <p14:creationId xmlns:p14="http://schemas.microsoft.com/office/powerpoint/2010/main" val="402323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Backup – Summary Matrix</a:t>
            </a:r>
          </a:p>
        </p:txBody>
      </p:sp>
      <p:graphicFrame>
        <p:nvGraphicFramePr>
          <p:cNvPr id="6" name="Table 5"/>
          <p:cNvGraphicFramePr>
            <a:graphicFrameLocks noGrp="1"/>
          </p:cNvGraphicFramePr>
          <p:nvPr>
            <p:extLst>
              <p:ext uri="{D42A27DB-BD31-4B8C-83A1-F6EECF244321}">
                <p14:modId xmlns:p14="http://schemas.microsoft.com/office/powerpoint/2010/main" val="4013699080"/>
              </p:ext>
            </p:extLst>
          </p:nvPr>
        </p:nvGraphicFramePr>
        <p:xfrm>
          <a:off x="368847" y="882621"/>
          <a:ext cx="11454305" cy="3056197"/>
        </p:xfrm>
        <a:graphic>
          <a:graphicData uri="http://schemas.openxmlformats.org/drawingml/2006/table">
            <a:tbl>
              <a:tblPr firstRow="1" firstCol="1" bandRow="1">
                <a:tableStyleId>{9D7B26C5-4107-4FEC-AEDC-1716B250A1EF}</a:tableStyleId>
              </a:tblPr>
              <a:tblGrid>
                <a:gridCol w="2290861">
                  <a:extLst>
                    <a:ext uri="{9D8B030D-6E8A-4147-A177-3AD203B41FA5}">
                      <a16:colId xmlns:a16="http://schemas.microsoft.com/office/drawing/2014/main" val="4288003681"/>
                    </a:ext>
                  </a:extLst>
                </a:gridCol>
                <a:gridCol w="2610715">
                  <a:extLst>
                    <a:ext uri="{9D8B030D-6E8A-4147-A177-3AD203B41FA5}">
                      <a16:colId xmlns:a16="http://schemas.microsoft.com/office/drawing/2014/main" val="802929741"/>
                    </a:ext>
                  </a:extLst>
                </a:gridCol>
                <a:gridCol w="2304256">
                  <a:extLst>
                    <a:ext uri="{9D8B030D-6E8A-4147-A177-3AD203B41FA5}">
                      <a16:colId xmlns:a16="http://schemas.microsoft.com/office/drawing/2014/main" val="2178456890"/>
                    </a:ext>
                  </a:extLst>
                </a:gridCol>
                <a:gridCol w="1957612">
                  <a:extLst>
                    <a:ext uri="{9D8B030D-6E8A-4147-A177-3AD203B41FA5}">
                      <a16:colId xmlns:a16="http://schemas.microsoft.com/office/drawing/2014/main" val="775681202"/>
                    </a:ext>
                  </a:extLst>
                </a:gridCol>
                <a:gridCol w="2290861">
                  <a:extLst>
                    <a:ext uri="{9D8B030D-6E8A-4147-A177-3AD203B41FA5}">
                      <a16:colId xmlns:a16="http://schemas.microsoft.com/office/drawing/2014/main" val="2262068713"/>
                    </a:ext>
                  </a:extLst>
                </a:gridCol>
              </a:tblGrid>
              <a:tr h="586128">
                <a:tc>
                  <a:txBody>
                    <a:bodyPr/>
                    <a:lstStyle/>
                    <a:p>
                      <a:pPr marL="0" marR="0">
                        <a:lnSpc>
                          <a:spcPct val="107000"/>
                        </a:lnSpc>
                        <a:spcBef>
                          <a:spcPts val="0"/>
                        </a:spcBef>
                        <a:spcAft>
                          <a:spcPts val="0"/>
                        </a:spcAft>
                      </a:pPr>
                      <a:r>
                        <a:rPr lang="en-US" sz="1400" dirty="0">
                          <a:effectLst/>
                          <a:latin typeface="Segoe UI" panose="020B0502040204020203" pitchFamily="34" charset="0"/>
                          <a:ea typeface="Calibri" panose="020F0502020204030204" pitchFamily="34" charset="0"/>
                          <a:cs typeface="Segoe UI" panose="020B0502040204020203" pitchFamily="34" charset="0"/>
                        </a:rPr>
                        <a:t>Backup Feature</a:t>
                      </a: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What is backed up?</a:t>
                      </a:r>
                      <a:endParaRPr lang="en-US" sz="1400" dirty="0">
                        <a:effectLst/>
                        <a:latin typeface="Segoe UI"/>
                        <a:ea typeface="Calibri" panose="020F0502020204030204" pitchFamily="34" charset="0"/>
                        <a:cs typeface="Segoe UI"/>
                      </a:endParaRP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RPO</a:t>
                      </a:r>
                      <a:endParaRPr lang="en-US" sz="1400" dirty="0">
                        <a:effectLst/>
                        <a:latin typeface="Segoe UI"/>
                        <a:ea typeface="Calibri" panose="020F0502020204030204" pitchFamily="34" charset="0"/>
                        <a:cs typeface="Segoe UI"/>
                      </a:endParaRP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RTO</a:t>
                      </a:r>
                      <a:endParaRPr lang="en-US" sz="1400" dirty="0">
                        <a:effectLst/>
                        <a:latin typeface="Segoe UI"/>
                        <a:ea typeface="Calibri" panose="020F0502020204030204" pitchFamily="34" charset="0"/>
                        <a:cs typeface="Segoe UI"/>
                      </a:endParaRP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Retention</a:t>
                      </a:r>
                      <a:endParaRPr lang="en-US" sz="1400" dirty="0">
                        <a:effectLst/>
                        <a:latin typeface="Segoe UI"/>
                        <a:ea typeface="Calibri" panose="020F0502020204030204" pitchFamily="34" charset="0"/>
                        <a:cs typeface="Segoe UI"/>
                      </a:endParaRPr>
                    </a:p>
                  </a:txBody>
                  <a:tcPr marL="138280" marR="138280" marT="103710" marB="103710" anchor="b"/>
                </a:tc>
                <a:extLst>
                  <a:ext uri="{0D108BD9-81ED-4DB2-BD59-A6C34878D82A}">
                    <a16:rowId xmlns:a16="http://schemas.microsoft.com/office/drawing/2014/main" val="2813120904"/>
                  </a:ext>
                </a:extLst>
              </a:tr>
              <a:tr h="1366283">
                <a:tc>
                  <a:txBody>
                    <a:bodyPr/>
                    <a:lstStyle/>
                    <a:p>
                      <a:pPr marL="0" marR="0">
                        <a:lnSpc>
                          <a:spcPct val="107000"/>
                        </a:lnSpc>
                        <a:spcBef>
                          <a:spcPts val="0"/>
                        </a:spcBef>
                        <a:spcAft>
                          <a:spcPts val="0"/>
                        </a:spcAft>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Azure Blob Storage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Azure Blobs</a:t>
                      </a: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Any point-in-time up to maximum retention</a:t>
                      </a: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Varies</a:t>
                      </a:r>
                    </a:p>
                    <a:p>
                      <a:pPr marL="285750" marR="0" indent="-285750">
                        <a:lnSpc>
                          <a:spcPct val="107000"/>
                        </a:lnSpc>
                        <a:spcBef>
                          <a:spcPts val="0"/>
                        </a:spcBef>
                        <a:spcAft>
                          <a:spcPts val="0"/>
                        </a:spcAft>
                        <a:buFont typeface="Arial" panose="020B0604020202020204" pitchFamily="34" charset="0"/>
                        <a:buChar char="•"/>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tc>
                  <a:txBody>
                    <a:bodyPr/>
                    <a:lstStyle/>
                    <a:p>
                      <a:pPr marL="285750" marR="0" indent="-285750">
                        <a:lnSpc>
                          <a:spcPct val="107000"/>
                        </a:lnSpc>
                        <a:spcBef>
                          <a:spcPts val="0"/>
                        </a:spcBef>
                        <a:spcAft>
                          <a:spcPts val="800"/>
                        </a:spcAft>
                        <a:buFont typeface="Arial" panose="020B0604020202020204" pitchFamily="34" charset="0"/>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Up to 360 days</a:t>
                      </a:r>
                    </a:p>
                  </a:txBody>
                  <a:tcPr marL="152400" marR="152400" marT="114300" marB="114300"/>
                </a:tc>
                <a:extLst>
                  <a:ext uri="{0D108BD9-81ED-4DB2-BD59-A6C34878D82A}">
                    <a16:rowId xmlns:a16="http://schemas.microsoft.com/office/drawing/2014/main" val="3704917124"/>
                  </a:ext>
                </a:extLst>
              </a:tr>
              <a:tr h="1077794">
                <a:tc>
                  <a:txBody>
                    <a:bodyPr/>
                    <a:lstStyle/>
                    <a:p>
                      <a:pPr marL="0" marR="0">
                        <a:lnSpc>
                          <a:spcPct val="107000"/>
                        </a:lnSpc>
                        <a:spcBef>
                          <a:spcPts val="0"/>
                        </a:spcBef>
                        <a:spcAft>
                          <a:spcPts val="0"/>
                        </a:spcAft>
                      </a:pPr>
                      <a:r>
                        <a:rPr lang="en-US" sz="1400" dirty="0">
                          <a:effectLst/>
                          <a:latin typeface="Segoe UI"/>
                          <a:cs typeface="Segoe UI"/>
                        </a:rPr>
                        <a:t>Azure MARS</a:t>
                      </a:r>
                      <a:endParaRPr lang="en-US" sz="1400" dirty="0">
                        <a:effectLst/>
                        <a:latin typeface="Segoe UI" panose="020B0502040204020203" pitchFamily="34" charset="0"/>
                        <a:cs typeface="Segoe UI" panose="020B0502040204020203" pitchFamily="34" charset="0"/>
                      </a:endParaRPr>
                    </a:p>
                    <a:p>
                      <a:pPr marL="0" marR="0" lvl="0">
                        <a:lnSpc>
                          <a:spcPct val="107000"/>
                        </a:lnSpc>
                        <a:spcBef>
                          <a:spcPts val="0"/>
                        </a:spcBef>
                        <a:spcAft>
                          <a:spcPts val="0"/>
                        </a:spcAft>
                        <a:buNone/>
                      </a:pPr>
                      <a:endParaRPr lang="en-US" sz="1400" dirty="0">
                        <a:effectLst/>
                        <a:latin typeface="Segoe UI"/>
                        <a:cs typeface="Segoe UI"/>
                      </a:endParaRP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a:cs typeface="Segoe UI"/>
                        </a:rPr>
                        <a:t>Individual files, folders, system state</a:t>
                      </a:r>
                    </a:p>
                    <a:p>
                      <a:pPr marL="285750" marR="0" indent="-285750">
                        <a:lnSpc>
                          <a:spcPct val="107000"/>
                        </a:lnSpc>
                        <a:spcBef>
                          <a:spcPts val="0"/>
                        </a:spcBef>
                        <a:spcAft>
                          <a:spcPts val="0"/>
                        </a:spcAft>
                        <a:buFont typeface="Arial" panose="020B0604020202020204" pitchFamily="34" charset="0"/>
                        <a:buChar char="•"/>
                      </a:pPr>
                      <a:endParaRPr lang="en-US" sz="1400" dirty="0">
                        <a:effectLst/>
                        <a:latin typeface="Segoe UI"/>
                        <a:cs typeface="Segoe UI"/>
                      </a:endParaRP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cs typeface="Segoe UI" panose="020B0502040204020203" pitchFamily="34" charset="0"/>
                        </a:rPr>
                        <a:t>As low as 24 hours</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ea typeface="Calibri" panose="020F0502020204030204" pitchFamily="34" charset="0"/>
                          <a:cs typeface="Segoe UI" panose="020B0502040204020203" pitchFamily="34" charset="0"/>
                        </a:rPr>
                        <a:t>Varies</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ea typeface="Calibri" panose="020F0502020204030204" pitchFamily="34" charset="0"/>
                          <a:cs typeface="Segoe UI" panose="020B0502040204020203" pitchFamily="34" charset="0"/>
                        </a:rPr>
                        <a:t>Up to 9,999 days for </a:t>
                      </a:r>
                      <a:r>
                        <a:rPr lang="en-US" sz="1400" dirty="0" err="1">
                          <a:effectLst/>
                          <a:latin typeface="Segoe UI" panose="020B0502040204020203" pitchFamily="34" charset="0"/>
                          <a:ea typeface="Calibri" panose="020F0502020204030204" pitchFamily="34" charset="0"/>
                          <a:cs typeface="Segoe UI" panose="020B0502040204020203" pitchFamily="34" charset="0"/>
                        </a:rPr>
                        <a:t>dailys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ea typeface="Calibri" panose="020F0502020204030204" pitchFamily="34" charset="0"/>
                          <a:cs typeface="Segoe UI" panose="020B0502040204020203" pitchFamily="34" charset="0"/>
                        </a:rPr>
                        <a:t>See docs for weekly, monthly, yearly</a:t>
                      </a:r>
                    </a:p>
                  </a:txBody>
                  <a:tcPr marL="138280" marR="138280" marT="103710" marB="103710"/>
                </a:tc>
                <a:extLst>
                  <a:ext uri="{0D108BD9-81ED-4DB2-BD59-A6C34878D82A}">
                    <a16:rowId xmlns:a16="http://schemas.microsoft.com/office/drawing/2014/main" val="3808520236"/>
                  </a:ext>
                </a:extLst>
              </a:tr>
            </a:tbl>
          </a:graphicData>
        </a:graphic>
      </p:graphicFrame>
    </p:spTree>
    <p:extLst>
      <p:ext uri="{BB962C8B-B14F-4D97-AF65-F5344CB8AC3E}">
        <p14:creationId xmlns:p14="http://schemas.microsoft.com/office/powerpoint/2010/main" val="40012213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5D7A-4655-4F62-AAAC-52CCA98CCD7C}"/>
              </a:ext>
            </a:extLst>
          </p:cNvPr>
          <p:cNvSpPr>
            <a:spLocks noGrp="1"/>
          </p:cNvSpPr>
          <p:nvPr>
            <p:ph type="title"/>
          </p:nvPr>
        </p:nvSpPr>
        <p:spPr/>
        <p:txBody>
          <a:bodyPr>
            <a:normAutofit/>
          </a:bodyPr>
          <a:lstStyle/>
          <a:p>
            <a:r>
              <a:rPr lang="en-US" dirty="0"/>
              <a:t>Appendix – Useful Links</a:t>
            </a:r>
          </a:p>
        </p:txBody>
      </p:sp>
      <p:sp>
        <p:nvSpPr>
          <p:cNvPr id="3" name="Slide Number Placeholder 2">
            <a:extLst>
              <a:ext uri="{FF2B5EF4-FFF2-40B4-BE49-F238E27FC236}">
                <a16:creationId xmlns:a16="http://schemas.microsoft.com/office/drawing/2014/main" id="{FBE8E1B4-AFA6-4183-A83E-C7A4D3B6CF79}"/>
              </a:ext>
            </a:extLst>
          </p:cNvPr>
          <p:cNvSpPr>
            <a:spLocks noGrp="1"/>
          </p:cNvSpPr>
          <p:nvPr>
            <p:ph type="sldNum" sz="quarter" idx="4294967295"/>
          </p:nvPr>
        </p:nvSpPr>
        <p:spPr>
          <a:xfrm>
            <a:off x="8850630" y="6356350"/>
            <a:ext cx="2743200" cy="365125"/>
          </a:xfrm>
        </p:spPr>
        <p:txBody>
          <a:bodyPr/>
          <a:lstStyle/>
          <a:p>
            <a:fld id="{AFFF257A-30C5-4AFB-911B-BE4CEEA1EA82}" type="slidenum">
              <a:rPr lang="en-US" smtClean="0">
                <a:solidFill>
                  <a:prstClr val="black">
                    <a:tint val="75000"/>
                  </a:prstClr>
                </a:solidFill>
              </a:rPr>
              <a:pPr/>
              <a:t>36</a:t>
            </a:fld>
            <a:endParaRPr lang="en-US">
              <a:solidFill>
                <a:prstClr val="black">
                  <a:tint val="75000"/>
                </a:prstClr>
              </a:solidFill>
            </a:endParaRPr>
          </a:p>
        </p:txBody>
      </p:sp>
      <p:sp>
        <p:nvSpPr>
          <p:cNvPr id="4" name="Text Placeholder 3">
            <a:extLst>
              <a:ext uri="{FF2B5EF4-FFF2-40B4-BE49-F238E27FC236}">
                <a16:creationId xmlns:a16="http://schemas.microsoft.com/office/drawing/2014/main" id="{10500FCF-3FC1-44E3-A851-D30CF02C7B2A}"/>
              </a:ext>
            </a:extLst>
          </p:cNvPr>
          <p:cNvSpPr>
            <a:spLocks noGrp="1"/>
          </p:cNvSpPr>
          <p:nvPr>
            <p:ph type="body" sz="quarter" idx="13"/>
          </p:nvPr>
        </p:nvSpPr>
        <p:spPr/>
        <p:txBody>
          <a:bodyPr>
            <a:normAutofit/>
          </a:bodyPr>
          <a:lstStyle/>
          <a:p>
            <a:r>
              <a:rPr lang="en-US" dirty="0"/>
              <a:t>Azure Backup Best Practices and Guidance - </a:t>
            </a:r>
            <a:r>
              <a:rPr lang="en-US" dirty="0">
                <a:hlinkClick r:id="rId3"/>
              </a:rPr>
              <a:t>https://docs.microsoft.com/en-us/azure/backup/guidance-best-practices</a:t>
            </a:r>
            <a:endParaRPr lang="en-US" dirty="0"/>
          </a:p>
          <a:p>
            <a:r>
              <a:rPr lang="en-US" dirty="0"/>
              <a:t>Azure CAF BCDR - </a:t>
            </a:r>
            <a:r>
              <a:rPr lang="en-US" dirty="0">
                <a:hlinkClick r:id="rId4"/>
              </a:rPr>
              <a:t>https://docs.microsoft.com/en-us/azure/cloud-adoption-framework/ready/landing-zone/design-area/management-business-continuity-disaster-recovery</a:t>
            </a:r>
            <a:endParaRPr lang="en-US" dirty="0"/>
          </a:p>
          <a:p>
            <a:pPr marL="0" indent="0">
              <a:buNone/>
            </a:pPr>
            <a:endParaRPr lang="en-US" dirty="0"/>
          </a:p>
        </p:txBody>
      </p:sp>
    </p:spTree>
    <p:extLst>
      <p:ext uri="{BB962C8B-B14F-4D97-AF65-F5344CB8AC3E}">
        <p14:creationId xmlns:p14="http://schemas.microsoft.com/office/powerpoint/2010/main" val="12291538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5D7A-4655-4F62-AAAC-52CCA98CCD7C}"/>
              </a:ext>
            </a:extLst>
          </p:cNvPr>
          <p:cNvSpPr>
            <a:spLocks noGrp="1"/>
          </p:cNvSpPr>
          <p:nvPr>
            <p:ph type="title"/>
          </p:nvPr>
        </p:nvSpPr>
        <p:spPr/>
        <p:txBody>
          <a:bodyPr>
            <a:normAutofit/>
          </a:bodyPr>
          <a:lstStyle/>
          <a:p>
            <a:r>
              <a:rPr lang="en-US" dirty="0"/>
              <a:t>Appendix – Azure Backup Limits</a:t>
            </a:r>
          </a:p>
        </p:txBody>
      </p:sp>
      <p:sp>
        <p:nvSpPr>
          <p:cNvPr id="3" name="Slide Number Placeholder 2">
            <a:extLst>
              <a:ext uri="{FF2B5EF4-FFF2-40B4-BE49-F238E27FC236}">
                <a16:creationId xmlns:a16="http://schemas.microsoft.com/office/drawing/2014/main" id="{FBE8E1B4-AFA6-4183-A83E-C7A4D3B6CF79}"/>
              </a:ext>
            </a:extLst>
          </p:cNvPr>
          <p:cNvSpPr>
            <a:spLocks noGrp="1"/>
          </p:cNvSpPr>
          <p:nvPr>
            <p:ph type="sldNum" sz="quarter" idx="4294967295"/>
          </p:nvPr>
        </p:nvSpPr>
        <p:spPr>
          <a:xfrm>
            <a:off x="8850630" y="6356350"/>
            <a:ext cx="2743200" cy="365125"/>
          </a:xfrm>
        </p:spPr>
        <p:txBody>
          <a:bodyPr/>
          <a:lstStyle/>
          <a:p>
            <a:fld id="{AFFF257A-30C5-4AFB-911B-BE4CEEA1EA82}" type="slidenum">
              <a:rPr lang="en-US" smtClean="0">
                <a:solidFill>
                  <a:prstClr val="black">
                    <a:tint val="75000"/>
                  </a:prstClr>
                </a:solidFill>
              </a:rPr>
              <a:pPr/>
              <a:t>37</a:t>
            </a:fld>
            <a:endParaRPr lang="en-US">
              <a:solidFill>
                <a:prstClr val="black">
                  <a:tint val="75000"/>
                </a:prstClr>
              </a:solidFill>
            </a:endParaRPr>
          </a:p>
        </p:txBody>
      </p:sp>
      <p:sp>
        <p:nvSpPr>
          <p:cNvPr id="4" name="Text Placeholder 3">
            <a:extLst>
              <a:ext uri="{FF2B5EF4-FFF2-40B4-BE49-F238E27FC236}">
                <a16:creationId xmlns:a16="http://schemas.microsoft.com/office/drawing/2014/main" id="{10500FCF-3FC1-44E3-A851-D30CF02C7B2A}"/>
              </a:ext>
            </a:extLst>
          </p:cNvPr>
          <p:cNvSpPr>
            <a:spLocks noGrp="1"/>
          </p:cNvSpPr>
          <p:nvPr>
            <p:ph type="body" sz="quarter" idx="13"/>
          </p:nvPr>
        </p:nvSpPr>
        <p:spPr/>
        <p:txBody>
          <a:bodyPr>
            <a:normAutofit/>
          </a:bodyPr>
          <a:lstStyle/>
          <a:p>
            <a:r>
              <a:rPr lang="en-US" dirty="0"/>
              <a:t>Recovery Services Vaults are limited to backing up 1,000 VMs per vault</a:t>
            </a:r>
          </a:p>
          <a:p>
            <a:r>
              <a:rPr lang="en-US" dirty="0"/>
              <a:t>Recovery Services Vaults are limited to backing up 2,000 workloads per vault</a:t>
            </a:r>
          </a:p>
          <a:p>
            <a:r>
              <a:rPr lang="en-US" dirty="0"/>
              <a:t>Recovery Services Vaults can be moved between regions within the same subscription</a:t>
            </a:r>
          </a:p>
          <a:p>
            <a:r>
              <a:rPr lang="en-US" dirty="0"/>
              <a:t>Backup Policies are scoped to a vault</a:t>
            </a:r>
          </a:p>
          <a:p>
            <a:r>
              <a:rPr lang="en-US" dirty="0"/>
              <a:t>Resource Locks can be applied to customer-managed resource groups but not the resource groups Azure Backup creates</a:t>
            </a:r>
          </a:p>
          <a:p>
            <a:r>
              <a:rPr lang="en-US" dirty="0"/>
              <a:t>Archive tier is for data written to the vault and stored for a specific period (https://</a:t>
            </a:r>
            <a:r>
              <a:rPr lang="en-US" dirty="0" err="1"/>
              <a:t>docs.microsoft.com</a:t>
            </a:r>
            <a:r>
              <a:rPr lang="en-US" dirty="0"/>
              <a:t>/</a:t>
            </a:r>
            <a:r>
              <a:rPr lang="en-US" dirty="0" err="1"/>
              <a:t>en</a:t>
            </a:r>
            <a:r>
              <a:rPr lang="en-US" dirty="0"/>
              <a:t>-us/azure/backup/archive-tier-support)</a:t>
            </a:r>
          </a:p>
        </p:txBody>
      </p:sp>
    </p:spTree>
    <p:extLst>
      <p:ext uri="{BB962C8B-B14F-4D97-AF65-F5344CB8AC3E}">
        <p14:creationId xmlns:p14="http://schemas.microsoft.com/office/powerpoint/2010/main" val="3015995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AED6B-301B-3757-C416-A06B33FC89AA}"/>
              </a:ext>
            </a:extLst>
          </p:cNvPr>
          <p:cNvSpPr>
            <a:spLocks noGrp="1"/>
          </p:cNvSpPr>
          <p:nvPr>
            <p:ph type="title"/>
          </p:nvPr>
        </p:nvSpPr>
        <p:spPr/>
        <p:txBody>
          <a:bodyPr/>
          <a:lstStyle/>
          <a:p>
            <a:r>
              <a:rPr lang="en-US" dirty="0"/>
              <a:t>General Terminology</a:t>
            </a:r>
          </a:p>
        </p:txBody>
      </p:sp>
      <p:sp>
        <p:nvSpPr>
          <p:cNvPr id="3" name="Text Placeholder 2">
            <a:extLst>
              <a:ext uri="{FF2B5EF4-FFF2-40B4-BE49-F238E27FC236}">
                <a16:creationId xmlns:a16="http://schemas.microsoft.com/office/drawing/2014/main" id="{305570FD-F060-69A3-D03E-BE863BEF9764}"/>
              </a:ext>
            </a:extLst>
          </p:cNvPr>
          <p:cNvSpPr>
            <a:spLocks noGrp="1"/>
          </p:cNvSpPr>
          <p:nvPr>
            <p:ph type="body" sz="quarter" idx="13"/>
          </p:nvPr>
        </p:nvSpPr>
        <p:spPr>
          <a:xfrm>
            <a:off x="402336" y="1143000"/>
            <a:ext cx="11173968" cy="5413248"/>
          </a:xfrm>
        </p:spPr>
        <p:txBody>
          <a:bodyPr>
            <a:normAutofit/>
          </a:bodyPr>
          <a:lstStyle/>
          <a:p>
            <a:pPr lvl="0"/>
            <a:r>
              <a:rPr lang="en-US" b="1" dirty="0"/>
              <a:t>Business Continuity</a:t>
            </a:r>
          </a:p>
          <a:p>
            <a:pPr lvl="1"/>
            <a:r>
              <a:rPr lang="en-US" dirty="0"/>
              <a:t>How an organization maintains critical business operations during and after a disaster</a:t>
            </a:r>
            <a:br>
              <a:rPr lang="en-US" dirty="0"/>
            </a:br>
            <a:endParaRPr lang="en-US" dirty="0"/>
          </a:p>
          <a:p>
            <a:pPr lvl="0"/>
            <a:r>
              <a:rPr lang="en-US" b="1" dirty="0"/>
              <a:t>Disaster Recovery</a:t>
            </a:r>
          </a:p>
          <a:p>
            <a:pPr lvl="1"/>
            <a:r>
              <a:rPr lang="en-US" dirty="0"/>
              <a:t>Component of business continuity that is focused on restoration of critical IT applications and data after a catastrophe</a:t>
            </a:r>
          </a:p>
          <a:p>
            <a:pPr lvl="1"/>
            <a:endParaRPr lang="en-US" b="1" dirty="0"/>
          </a:p>
          <a:p>
            <a:pPr lvl="0"/>
            <a:r>
              <a:rPr lang="en-US" b="1" dirty="0"/>
              <a:t>Recovery Time Objective (RTO)</a:t>
            </a:r>
          </a:p>
          <a:p>
            <a:pPr lvl="1"/>
            <a:r>
              <a:rPr lang="en-US" dirty="0"/>
              <a:t>Maximum length of time it should take to restore normal operations following an outage</a:t>
            </a:r>
            <a:br>
              <a:rPr lang="en-US" dirty="0"/>
            </a:br>
            <a:endParaRPr lang="en-US" dirty="0"/>
          </a:p>
          <a:p>
            <a:pPr lvl="0"/>
            <a:r>
              <a:rPr lang="en-US" b="1" dirty="0"/>
              <a:t>Recovery Point Objective (RPO)</a:t>
            </a:r>
          </a:p>
          <a:p>
            <a:pPr lvl="1"/>
            <a:r>
              <a:rPr lang="en-US" dirty="0"/>
              <a:t>Maximum amount of data the organization can tolerate losing</a:t>
            </a:r>
          </a:p>
          <a:p>
            <a:pPr marL="457200" lvl="1" indent="0">
              <a:buNone/>
            </a:pPr>
            <a:endParaRPr lang="en-US" dirty="0"/>
          </a:p>
        </p:txBody>
      </p:sp>
    </p:spTree>
    <p:extLst>
      <p:ext uri="{BB962C8B-B14F-4D97-AF65-F5344CB8AC3E}">
        <p14:creationId xmlns:p14="http://schemas.microsoft.com/office/powerpoint/2010/main" val="1598700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Primitives</a:t>
            </a:r>
            <a:endParaRPr lang="en-US" dirty="0"/>
          </a:p>
        </p:txBody>
      </p:sp>
      <p:sp>
        <p:nvSpPr>
          <p:cNvPr id="3" name="Content Placeholder 2"/>
          <p:cNvSpPr>
            <a:spLocks noGrp="1"/>
          </p:cNvSpPr>
          <p:nvPr>
            <p:ph type="body" sz="quarter" idx="13"/>
          </p:nvPr>
        </p:nvSpPr>
        <p:spPr>
          <a:xfrm>
            <a:off x="402336" y="1143000"/>
            <a:ext cx="11604785" cy="4956048"/>
          </a:xfrm>
        </p:spPr>
        <p:txBody>
          <a:bodyPr>
            <a:normAutofit fontScale="85000" lnSpcReduction="20000"/>
          </a:bodyPr>
          <a:lstStyle/>
          <a:p>
            <a:pPr lvl="0"/>
            <a:r>
              <a:rPr lang="en-US" b="1" dirty="0"/>
              <a:t>Geography (AKA geopolitical region)</a:t>
            </a:r>
          </a:p>
          <a:p>
            <a:pPr lvl="1"/>
            <a:r>
              <a:rPr lang="en-US" dirty="0"/>
              <a:t>Collection of one or more regions that are grouped for the purposes of specific data residency and compliance requirements</a:t>
            </a:r>
            <a:br>
              <a:rPr lang="en-US" dirty="0"/>
            </a:br>
            <a:endParaRPr lang="en-US" dirty="0"/>
          </a:p>
          <a:p>
            <a:pPr lvl="0"/>
            <a:r>
              <a:rPr lang="en-US" b="1" dirty="0"/>
              <a:t>Region</a:t>
            </a:r>
          </a:p>
          <a:p>
            <a:pPr lvl="1"/>
            <a:r>
              <a:rPr lang="en-US" dirty="0"/>
              <a:t>Collection of datacenters within a latency-defined perimeter</a:t>
            </a:r>
          </a:p>
          <a:p>
            <a:pPr marL="457200" lvl="1" indent="0">
              <a:buNone/>
            </a:pPr>
            <a:endParaRPr lang="en-US" dirty="0"/>
          </a:p>
          <a:p>
            <a:pPr lvl="0"/>
            <a:r>
              <a:rPr lang="en-US" b="1" dirty="0"/>
              <a:t>Paired Regions</a:t>
            </a:r>
          </a:p>
          <a:p>
            <a:pPr lvl="1"/>
            <a:r>
              <a:rPr lang="en-US" dirty="0"/>
              <a:t>Set of Azure regions that provide out-of-the-box cross-region replication or recovery capabilities for services like Azure Storage, Azure Key Vault, and others</a:t>
            </a:r>
          </a:p>
          <a:p>
            <a:pPr lvl="1"/>
            <a:r>
              <a:rPr lang="en-US" dirty="0"/>
              <a:t>No SLA provided for cross-region replication</a:t>
            </a:r>
          </a:p>
          <a:p>
            <a:pPr lvl="1"/>
            <a:endParaRPr lang="en-US" b="1" dirty="0"/>
          </a:p>
          <a:p>
            <a:pPr lvl="0"/>
            <a:r>
              <a:rPr lang="en-US" b="1" dirty="0"/>
              <a:t>Availability Zone</a:t>
            </a:r>
          </a:p>
          <a:p>
            <a:pPr lvl="1"/>
            <a:r>
              <a:rPr lang="en-US" dirty="0"/>
              <a:t>Physically separate locations that are fault tolerant to local failures</a:t>
            </a:r>
          </a:p>
          <a:p>
            <a:pPr lvl="1"/>
            <a:r>
              <a:rPr lang="en-US" dirty="0"/>
              <a:t>Round-trip latency of less than 2ms</a:t>
            </a:r>
          </a:p>
          <a:p>
            <a:pPr lvl="1"/>
            <a:r>
              <a:rPr lang="en-US" dirty="0"/>
              <a:t>Composed of one or more datacenters equipped with independent power, cooling, and networking</a:t>
            </a:r>
          </a:p>
          <a:p>
            <a:pPr lvl="1"/>
            <a:r>
              <a:rPr lang="en-US" dirty="0"/>
              <a:t>Not available in all regions</a:t>
            </a:r>
            <a:br>
              <a:rPr lang="en-US" dirty="0"/>
            </a:br>
            <a:endParaRPr lang="en-US" dirty="0"/>
          </a:p>
        </p:txBody>
      </p:sp>
    </p:spTree>
    <p:extLst>
      <p:ext uri="{BB962C8B-B14F-4D97-AF65-F5344CB8AC3E}">
        <p14:creationId xmlns:p14="http://schemas.microsoft.com/office/powerpoint/2010/main" val="3997126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Primitives</a:t>
            </a:r>
            <a:endParaRPr lang="en-US" dirty="0"/>
          </a:p>
        </p:txBody>
      </p:sp>
      <p:pic>
        <p:nvPicPr>
          <p:cNvPr id="7" name="Picture 6">
            <a:extLst>
              <a:ext uri="{FF2B5EF4-FFF2-40B4-BE49-F238E27FC236}">
                <a16:creationId xmlns:a16="http://schemas.microsoft.com/office/drawing/2014/main" id="{DB7296F1-21D6-5978-1842-FE9857FAFAEC}"/>
              </a:ext>
            </a:extLst>
          </p:cNvPr>
          <p:cNvPicPr>
            <a:picLocks noChangeAspect="1"/>
          </p:cNvPicPr>
          <p:nvPr/>
        </p:nvPicPr>
        <p:blipFill>
          <a:blip r:embed="rId3"/>
          <a:stretch>
            <a:fillRect/>
          </a:stretch>
        </p:blipFill>
        <p:spPr>
          <a:xfrm>
            <a:off x="301752" y="1105212"/>
            <a:ext cx="8839200" cy="5067300"/>
          </a:xfrm>
          <a:prstGeom prst="rect">
            <a:avLst/>
          </a:prstGeom>
        </p:spPr>
      </p:pic>
    </p:spTree>
    <p:extLst>
      <p:ext uri="{BB962C8B-B14F-4D97-AF65-F5344CB8AC3E}">
        <p14:creationId xmlns:p14="http://schemas.microsoft.com/office/powerpoint/2010/main" val="3975300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Storage Basics – Storage Account</a:t>
            </a:r>
            <a:endParaRPr lang="en-US" dirty="0"/>
          </a:p>
        </p:txBody>
      </p:sp>
      <p:pic>
        <p:nvPicPr>
          <p:cNvPr id="1030" name="Picture 6">
            <a:extLst>
              <a:ext uri="{FF2B5EF4-FFF2-40B4-BE49-F238E27FC236}">
                <a16:creationId xmlns:a16="http://schemas.microsoft.com/office/drawing/2014/main" id="{68C89AB5-3CB9-F818-4899-AA1D24A3CB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2300" y="1730843"/>
            <a:ext cx="6489700" cy="40259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891AAB9-B1B0-2726-E569-49E56D953D12}"/>
              </a:ext>
            </a:extLst>
          </p:cNvPr>
          <p:cNvSpPr>
            <a:spLocks noGrp="1"/>
          </p:cNvSpPr>
          <p:nvPr>
            <p:ph type="body" sz="quarter" idx="13"/>
          </p:nvPr>
        </p:nvSpPr>
        <p:spPr>
          <a:xfrm>
            <a:off x="402337" y="1143000"/>
            <a:ext cx="5693664" cy="5413248"/>
          </a:xfrm>
        </p:spPr>
        <p:txBody>
          <a:bodyPr>
            <a:normAutofit/>
          </a:bodyPr>
          <a:lstStyle/>
          <a:p>
            <a:pPr lvl="0"/>
            <a:r>
              <a:rPr lang="en-US" dirty="0"/>
              <a:t>Atomic unit for storage in Azure</a:t>
            </a:r>
          </a:p>
          <a:p>
            <a:pPr lvl="0"/>
            <a:r>
              <a:rPr lang="en-US" dirty="0"/>
              <a:t>Carved out storage available over multiple protocols (HTTP, SMB, NFS, </a:t>
            </a:r>
            <a:r>
              <a:rPr lang="en-US" dirty="0" err="1"/>
              <a:t>etc</a:t>
            </a:r>
            <a:r>
              <a:rPr lang="en-US" dirty="0"/>
              <a:t>)</a:t>
            </a:r>
          </a:p>
          <a:p>
            <a:pPr lvl="0"/>
            <a:r>
              <a:rPr lang="en-US" dirty="0"/>
              <a:t>Defined set of IOPS and throughput available to all resources within storage account</a:t>
            </a:r>
          </a:p>
          <a:p>
            <a:pPr lvl="0"/>
            <a:r>
              <a:rPr lang="en-US" dirty="0"/>
              <a:t>Many types of storage accounts optimized for specific uses</a:t>
            </a:r>
          </a:p>
          <a:p>
            <a:pPr lvl="0"/>
            <a:r>
              <a:rPr lang="en-US" dirty="0"/>
              <a:t>Multiple redundancy options including LRS, ZRS, GRS, RA-GRS, RA-GZRS</a:t>
            </a:r>
            <a:br>
              <a:rPr lang="en-US" dirty="0"/>
            </a:br>
            <a:endParaRPr lang="en-US" dirty="0"/>
          </a:p>
        </p:txBody>
      </p:sp>
    </p:spTree>
    <p:extLst>
      <p:ext uri="{BB962C8B-B14F-4D97-AF65-F5344CB8AC3E}">
        <p14:creationId xmlns:p14="http://schemas.microsoft.com/office/powerpoint/2010/main" val="4128547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a:t>
            </a:r>
            <a:r>
              <a:rPr lang="en-US" dirty="0"/>
              <a:t>Storage Basics</a:t>
            </a:r>
          </a:p>
        </p:txBody>
      </p:sp>
      <p:sp>
        <p:nvSpPr>
          <p:cNvPr id="3" name="Content Placeholder 2"/>
          <p:cNvSpPr>
            <a:spLocks noGrp="1"/>
          </p:cNvSpPr>
          <p:nvPr>
            <p:ph type="body" sz="quarter" idx="13"/>
          </p:nvPr>
        </p:nvSpPr>
        <p:spPr>
          <a:xfrm>
            <a:off x="402336" y="1143000"/>
            <a:ext cx="11604785" cy="4956048"/>
          </a:xfrm>
        </p:spPr>
        <p:txBody>
          <a:bodyPr>
            <a:normAutofit/>
          </a:bodyPr>
          <a:lstStyle/>
          <a:p>
            <a:pPr lvl="0"/>
            <a:r>
              <a:rPr lang="en-US" b="1" dirty="0"/>
              <a:t>Locally-redundant Storage (LRS)</a:t>
            </a:r>
          </a:p>
          <a:p>
            <a:pPr lvl="1"/>
            <a:r>
              <a:rPr lang="en-US" dirty="0"/>
              <a:t>Azure storage redundancy option where data is synchronously replicated three times within a single physical location</a:t>
            </a:r>
          </a:p>
          <a:p>
            <a:pPr lvl="1"/>
            <a:r>
              <a:rPr lang="en-US" dirty="0"/>
              <a:t>11x9s durability within a given year</a:t>
            </a:r>
          </a:p>
          <a:p>
            <a:pPr lvl="1"/>
            <a:r>
              <a:rPr lang="en-US" dirty="0"/>
              <a:t>Lowest cost</a:t>
            </a:r>
          </a:p>
          <a:p>
            <a:pPr lvl="0"/>
            <a:endParaRPr lang="en-US" b="1" dirty="0"/>
          </a:p>
          <a:p>
            <a:pPr lvl="0"/>
            <a:r>
              <a:rPr lang="en-US" b="1" dirty="0"/>
              <a:t>Zone-redundant Storage (ZRS)</a:t>
            </a:r>
          </a:p>
          <a:p>
            <a:pPr lvl="1"/>
            <a:r>
              <a:rPr lang="en-US" dirty="0"/>
              <a:t>Azure storage redundancy option where data is synchronously replicated across three Azure availability zones</a:t>
            </a:r>
          </a:p>
          <a:p>
            <a:pPr lvl="1"/>
            <a:r>
              <a:rPr lang="en-US" dirty="0"/>
              <a:t>12x9s durability within a given year</a:t>
            </a:r>
          </a:p>
          <a:p>
            <a:pPr lvl="1"/>
            <a:r>
              <a:rPr lang="en-US" dirty="0"/>
              <a:t>Not supported in all Azure regions</a:t>
            </a:r>
            <a:br>
              <a:rPr lang="en-US" dirty="0"/>
            </a:br>
            <a:endParaRPr lang="en-US" dirty="0"/>
          </a:p>
        </p:txBody>
      </p:sp>
    </p:spTree>
    <p:extLst>
      <p:ext uri="{BB962C8B-B14F-4D97-AF65-F5344CB8AC3E}">
        <p14:creationId xmlns:p14="http://schemas.microsoft.com/office/powerpoint/2010/main" val="3247738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a:t>
            </a:r>
            <a:r>
              <a:rPr lang="en-US" dirty="0"/>
              <a:t>Storage Basics - LRS</a:t>
            </a:r>
          </a:p>
        </p:txBody>
      </p:sp>
      <p:pic>
        <p:nvPicPr>
          <p:cNvPr id="3" name="Picture 2">
            <a:extLst>
              <a:ext uri="{FF2B5EF4-FFF2-40B4-BE49-F238E27FC236}">
                <a16:creationId xmlns:a16="http://schemas.microsoft.com/office/drawing/2014/main" id="{F8FFF314-7EA0-F2EF-A1C8-9F3E03E3F918}"/>
              </a:ext>
            </a:extLst>
          </p:cNvPr>
          <p:cNvPicPr>
            <a:picLocks noChangeAspect="1"/>
          </p:cNvPicPr>
          <p:nvPr/>
        </p:nvPicPr>
        <p:blipFill>
          <a:blip r:embed="rId3"/>
          <a:stretch>
            <a:fillRect/>
          </a:stretch>
        </p:blipFill>
        <p:spPr>
          <a:xfrm>
            <a:off x="301752" y="1187450"/>
            <a:ext cx="4292600" cy="4483100"/>
          </a:xfrm>
          <a:prstGeom prst="rect">
            <a:avLst/>
          </a:prstGeom>
        </p:spPr>
      </p:pic>
    </p:spTree>
    <p:extLst>
      <p:ext uri="{BB962C8B-B14F-4D97-AF65-F5344CB8AC3E}">
        <p14:creationId xmlns:p14="http://schemas.microsoft.com/office/powerpoint/2010/main" val="2291158979"/>
      </p:ext>
    </p:extLst>
  </p:cSld>
  <p:clrMapOvr>
    <a:masterClrMapping/>
  </p:clrMapOvr>
</p:sld>
</file>

<file path=ppt/theme/theme1.xml><?xml version="1.0" encoding="utf-8"?>
<a:theme xmlns:a="http://schemas.openxmlformats.org/drawingml/2006/main" name="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MSVID_SMSGR_template_Light_16-9">
  <a:themeElements>
    <a:clrScheme name="SMSG Readiness v2 Light">
      <a:dk1>
        <a:srgbClr val="505050"/>
      </a:dk1>
      <a:lt1>
        <a:srgbClr val="FFFFFF"/>
      </a:lt1>
      <a:dk2>
        <a:srgbClr val="002050"/>
      </a:dk2>
      <a:lt2>
        <a:srgbClr val="D2D2D2"/>
      </a:lt2>
      <a:accent1>
        <a:srgbClr val="002050"/>
      </a:accent1>
      <a:accent2>
        <a:srgbClr val="00B294"/>
      </a:accent2>
      <a:accent3>
        <a:srgbClr val="00BCF2"/>
      </a:accent3>
      <a:accent4>
        <a:srgbClr val="FF8C00"/>
      </a:accent4>
      <a:accent5>
        <a:srgbClr val="BAD80A"/>
      </a:accent5>
      <a:accent6>
        <a:srgbClr val="EC008C"/>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custClrLst>
    <a:custClr name="Dark Cyan">
      <a:srgbClr val="0072C6"/>
    </a:custClr>
    <a:custClr name="Dark Teal">
      <a:srgbClr val="008272"/>
    </a:custClr>
    <a:custClr name="Dark Green">
      <a:srgbClr val="007233"/>
    </a:custClr>
    <a:custClr name="Dark Yellow">
      <a:srgbClr val="FCD116"/>
    </a:custClr>
    <a:custClr name="Dark Red">
      <a:srgbClr val="BA141A"/>
    </a:custClr>
    <a:custClr name="Dark Pink">
      <a:srgbClr val="B4009E"/>
    </a:custClr>
    <a:custClr name="Dark Violet">
      <a:srgbClr val="442359"/>
    </a:custClr>
    <a:custClr name="Dk Lime">
      <a:srgbClr val="7FBA00"/>
    </a:custClr>
    <a:custClr name="Dk Orange">
      <a:srgbClr val="EB3C00"/>
    </a:custClr>
    <a:custClr name="Med Green">
      <a:srgbClr val="009E49"/>
    </a:custClr>
    <a:custClr name="Med Yellow">
      <a:srgbClr val="0FF100"/>
    </a:custClr>
    <a:custClr name="Med Red">
      <a:srgbClr val="E81123"/>
    </a:custClr>
    <a:custClr name="Med Blue">
      <a:srgbClr val="4668C5"/>
    </a:custClr>
    <a:custClr name="Med Violet">
      <a:srgbClr val="68217A"/>
    </a:custClr>
    <a:custClr name="Lt Blue">
      <a:srgbClr val="4668C5"/>
    </a:custClr>
    <a:custClr name="Lt Cyan">
      <a:srgbClr val="6DC2E9"/>
    </a:custClr>
    <a:custClr name="Lt Teal">
      <a:srgbClr val="00D8CC"/>
    </a:custClr>
    <a:custClr name="Lt Green">
      <a:srgbClr val="55D455"/>
    </a:custClr>
    <a:custClr name="Lt Yellow Green">
      <a:srgbClr val="E2E584"/>
    </a:custClr>
    <a:custClr name="Lt Yellow">
      <a:srgbClr val="FFFC9E"/>
    </a:custClr>
    <a:custClr name="Lt Orange">
      <a:srgbClr val="FF8900"/>
    </a:custClr>
    <a:custClr name="Brick">
      <a:srgbClr val="DD5900"/>
    </a:custClr>
    <a:custClr name="Lt Pink">
      <a:srgbClr val="F472D0"/>
    </a:custClr>
    <a:custClr name="Lt Violet">
      <a:srgbClr val="9B4F96"/>
    </a:custClr>
  </a:custClrLst>
</a:theme>
</file>

<file path=ppt/theme/theme4.xml><?xml version="1.0" encoding="utf-8"?>
<a:theme xmlns:a="http://schemas.openxmlformats.org/drawingml/2006/main" name="Storyboard Layout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erver and Cloud 2013">
  <a:themeElements>
    <a:clrScheme name="Custom 2">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505050"/>
      </a:hlink>
      <a:folHlink>
        <a:srgbClr val="505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lcf76f155ced4ddcb4097134ff3c332f xmlns="d6e99854-bd29-4595-9d42-fe9544ea28d2">
      <Terms xmlns="http://schemas.microsoft.com/office/infopath/2007/PartnerControls"/>
    </lcf76f155ced4ddcb4097134ff3c332f>
    <Comments xmlns="d6e99854-bd29-4595-9d42-fe9544ea28d2" xsi:nil="true"/>
    <OneNoteFluid_FileOrder xmlns="d6e99854-bd29-4595-9d42-fe9544ea28d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0E56D7995D2874C8CCCD4DBF2D565E1" ma:contentTypeVersion="20" ma:contentTypeDescription="Create a new document." ma:contentTypeScope="" ma:versionID="016531bd50330fbf35471e66f2f1514e">
  <xsd:schema xmlns:xsd="http://www.w3.org/2001/XMLSchema" xmlns:xs="http://www.w3.org/2001/XMLSchema" xmlns:p="http://schemas.microsoft.com/office/2006/metadata/properties" xmlns:ns1="http://schemas.microsoft.com/sharepoint/v3" xmlns:ns2="d6e99854-bd29-4595-9d42-fe9544ea28d2" xmlns:ns3="ce394517-bfc6-4693-881b-41566e1a191f" xmlns:ns4="230e9df3-be65-4c73-a93b-d1236ebd677e" targetNamespace="http://schemas.microsoft.com/office/2006/metadata/properties" ma:root="true" ma:fieldsID="d033e063023e92f34601bf68f4b23eac" ns1:_="" ns2:_="" ns3:_="" ns4:_="">
    <xsd:import namespace="http://schemas.microsoft.com/sharepoint/v3"/>
    <xsd:import namespace="d6e99854-bd29-4595-9d42-fe9544ea28d2"/>
    <xsd:import namespace="ce394517-bfc6-4693-881b-41566e1a191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4:TaxCatchAll" minOccurs="0"/>
                <xsd:element ref="ns2:Comments" minOccurs="0"/>
                <xsd:element ref="ns2:OneNoteFluid_FileOrde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6e99854-bd29-4595-9d42-fe9544ea28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Comments" ma:index="24" nillable="true" ma:displayName="Comments" ma:format="Dropdown" ma:internalName="Comments">
      <xsd:simpleType>
        <xsd:restriction base="dms:Text">
          <xsd:maxLength value="255"/>
        </xsd:restriction>
      </xsd:simpleType>
    </xsd:element>
    <xsd:element name="OneNoteFluid_FileOrder" ma:index="25" nillable="true" ma:displayName="OneNoteFluid_FileOrder" ma:internalName="OneNoteFluid_FileOrder">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e394517-bfc6-4693-881b-41566e1a191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8489c2e0-cd4b-40f4-a4ce-e88de902f080}" ma:internalName="TaxCatchAll" ma:showField="CatchAllData" ma:web="ce394517-bfc6-4693-881b-41566e1a191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5EDBB25-3817-46AE-B67A-29C6D285722E}">
  <ds:schemaRefs>
    <ds:schemaRef ds:uri="http://schemas.microsoft.com/office/2006/metadata/properties"/>
    <ds:schemaRef ds:uri="http://www.w3.org/XML/1998/namespace"/>
    <ds:schemaRef ds:uri="230e9df3-be65-4c73-a93b-d1236ebd677e"/>
    <ds:schemaRef ds:uri="http://purl.org/dc/terms/"/>
    <ds:schemaRef ds:uri="http://schemas.microsoft.com/office/infopath/2007/PartnerControls"/>
    <ds:schemaRef ds:uri="http://purl.org/dc/dcmitype/"/>
    <ds:schemaRef ds:uri="ce394517-bfc6-4693-881b-41566e1a191f"/>
    <ds:schemaRef ds:uri="http://schemas.microsoft.com/office/2006/documentManagement/types"/>
    <ds:schemaRef ds:uri="http://schemas.openxmlformats.org/package/2006/metadata/core-properties"/>
    <ds:schemaRef ds:uri="d6e99854-bd29-4595-9d42-fe9544ea28d2"/>
    <ds:schemaRef ds:uri="http://schemas.microsoft.com/sharepoint/v3"/>
    <ds:schemaRef ds:uri="http://purl.org/dc/elements/1.1/"/>
  </ds:schemaRefs>
</ds:datastoreItem>
</file>

<file path=customXml/itemProps2.xml><?xml version="1.0" encoding="utf-8"?>
<ds:datastoreItem xmlns:ds="http://schemas.openxmlformats.org/officeDocument/2006/customXml" ds:itemID="{A770F60F-C477-4274-8EC4-AA75A9979A8A}">
  <ds:schemaRefs>
    <ds:schemaRef ds:uri="http://schemas.microsoft.com/sharepoint/v3/contenttype/forms"/>
  </ds:schemaRefs>
</ds:datastoreItem>
</file>

<file path=customXml/itemProps3.xml><?xml version="1.0" encoding="utf-8"?>
<ds:datastoreItem xmlns:ds="http://schemas.openxmlformats.org/officeDocument/2006/customXml" ds:itemID="{04DF952C-282E-43FA-BB6B-7F13E6C530F5}">
  <ds:schemaRefs>
    <ds:schemaRef ds:uri="230e9df3-be65-4c73-a93b-d1236ebd677e"/>
    <ds:schemaRef ds:uri="ce394517-bfc6-4693-881b-41566e1a191f"/>
    <ds:schemaRef ds:uri="d6e99854-bd29-4595-9d42-fe9544ea28d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ASD_Presentation_Template_Technology-Lesson_Title_v1.0</Template>
  <TotalTime>19936</TotalTime>
  <Words>2940</Words>
  <Application>Microsoft Macintosh PowerPoint</Application>
  <PresentationFormat>Widescreen</PresentationFormat>
  <Paragraphs>355</Paragraphs>
  <Slides>37</Slides>
  <Notes>25</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37</vt:i4>
      </vt:variant>
    </vt:vector>
  </HeadingPairs>
  <TitlesOfParts>
    <vt:vector size="55" baseType="lpstr">
      <vt:lpstr>Arial</vt:lpstr>
      <vt:lpstr>Calibri</vt:lpstr>
      <vt:lpstr>Calibri Light</vt:lpstr>
      <vt:lpstr>Courier New</vt:lpstr>
      <vt:lpstr>Segoe Pro Light</vt:lpstr>
      <vt:lpstr>Segoe Semibold</vt:lpstr>
      <vt:lpstr>Segoe UI</vt:lpstr>
      <vt:lpstr>Segoe UI Light</vt:lpstr>
      <vt:lpstr>Segoe UI regular</vt:lpstr>
      <vt:lpstr>Segoe UI Semibold</vt:lpstr>
      <vt:lpstr>Wingdings</vt:lpstr>
      <vt:lpstr>Office Theme</vt:lpstr>
      <vt:lpstr>1_Office Theme</vt:lpstr>
      <vt:lpstr>1_MSVID_SMSGR_template_Light_16-9</vt:lpstr>
      <vt:lpstr>Storyboard Layouts</vt:lpstr>
      <vt:lpstr>Server and Cloud 2013</vt:lpstr>
      <vt:lpstr>3_Office Theme</vt:lpstr>
      <vt:lpstr>4_Office Theme</vt:lpstr>
      <vt:lpstr>Azure Backup Overview</vt:lpstr>
      <vt:lpstr>Azure Backup Overview</vt:lpstr>
      <vt:lpstr>Azure Backup Use Cases</vt:lpstr>
      <vt:lpstr>General Terminology</vt:lpstr>
      <vt:lpstr>Azure Primitives</vt:lpstr>
      <vt:lpstr>Azure Primitives</vt:lpstr>
      <vt:lpstr>Azure Storage Basics – Storage Account</vt:lpstr>
      <vt:lpstr>Azure Storage Basics</vt:lpstr>
      <vt:lpstr>Azure Storage Basics - LRS</vt:lpstr>
      <vt:lpstr>Azure Storage Basics - ZRS</vt:lpstr>
      <vt:lpstr>Azure Storage Basics</vt:lpstr>
      <vt:lpstr>Azure Storage Basics - GRS</vt:lpstr>
      <vt:lpstr>Azure Storage Basics – Managed Disk</vt:lpstr>
      <vt:lpstr>Azure Backup Architecture</vt:lpstr>
      <vt:lpstr>Azure Backup Terminology</vt:lpstr>
      <vt:lpstr>Azure Backup Terminology</vt:lpstr>
      <vt:lpstr>Azure Backup Terminology</vt:lpstr>
      <vt:lpstr>Azure Backup Terminology</vt:lpstr>
      <vt:lpstr>Backup/Restore Azure VMs – VM Snapshot Extension</vt:lpstr>
      <vt:lpstr>Backup/Restore Azure VMs – Backup Process</vt:lpstr>
      <vt:lpstr>Backup/Restore Azure VMs – Instant Restore</vt:lpstr>
      <vt:lpstr>Backup/Restore Azure VMs – Cross-Region Restore</vt:lpstr>
      <vt:lpstr>Backup/Restore Azure VMs– MARS Agent</vt:lpstr>
      <vt:lpstr>Backup/Restore Azure VMs – Disk Backup</vt:lpstr>
      <vt:lpstr>Backup/Restore Azure VMs – Resource Guard</vt:lpstr>
      <vt:lpstr>Backing up Azure VMs - Feature Matrix</vt:lpstr>
      <vt:lpstr>Azure Backup - Azure Storage Blobs</vt:lpstr>
      <vt:lpstr>Azure Backup – File Shares</vt:lpstr>
      <vt:lpstr>Azure Backup - Security</vt:lpstr>
      <vt:lpstr>Azure Backup - Monitoring</vt:lpstr>
      <vt:lpstr>Azure Backup Pricing</vt:lpstr>
      <vt:lpstr>Azure Backup – Design Considerations</vt:lpstr>
      <vt:lpstr>Azure Backup – Design Considerations</vt:lpstr>
      <vt:lpstr>Azure Backup – Summary Matrix</vt:lpstr>
      <vt:lpstr>Azure Backup – Summary Matrix</vt:lpstr>
      <vt:lpstr>Appendix – Useful Links</vt:lpstr>
      <vt:lpstr>Appendix – Azure Backup Limits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Cristian Edwards Sabathe</dc:creator>
  <cp:lastModifiedBy>Matt Felton</cp:lastModifiedBy>
  <cp:revision>12</cp:revision>
  <dcterms:created xsi:type="dcterms:W3CDTF">2013-10-25T07:58:18Z</dcterms:created>
  <dcterms:modified xsi:type="dcterms:W3CDTF">2022-08-17T13:48:56Z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4465360</vt:lpwstr>
  </property>
  <property fmtid="{D5CDD505-2E9C-101B-9397-08002B2CF9AE}" pid="3" name="NXPowerLiteSettings">
    <vt:lpwstr>F7000400038000</vt:lpwstr>
  </property>
  <property fmtid="{D5CDD505-2E9C-101B-9397-08002B2CF9AE}" pid="4" name="NXPowerLiteVersion">
    <vt:lpwstr>D5.0.6</vt:lpwstr>
  </property>
  <property fmtid="{D5CDD505-2E9C-101B-9397-08002B2CF9AE}" pid="5" name="ContentTypeId">
    <vt:lpwstr>0x01010070E56D7995D2874C8CCCD4DBF2D565E1</vt:lpwstr>
  </property>
  <property fmtid="{D5CDD505-2E9C-101B-9397-08002B2CF9AE}" pid="6" name="IsMyDocuments">
    <vt:bool>true</vt:bool>
  </property>
  <property fmtid="{D5CDD505-2E9C-101B-9397-08002B2CF9AE}" pid="7" name="_dlc_DocIdItemGuid">
    <vt:lpwstr>6d6b7472-bc33-4b39-8176-1f3c8281efd1</vt:lpwstr>
  </property>
  <property fmtid="{D5CDD505-2E9C-101B-9397-08002B2CF9AE}" pid="8" name="MSIP_Label_f42aa342-8706-4288-bd11-ebb85995028c_Enabled">
    <vt:lpwstr>True</vt:lpwstr>
  </property>
  <property fmtid="{D5CDD505-2E9C-101B-9397-08002B2CF9AE}" pid="9" name="MSIP_Label_f42aa342-8706-4288-bd11-ebb85995028c_SiteId">
    <vt:lpwstr>72f988bf-86f1-41af-91ab-2d7cd011db47</vt:lpwstr>
  </property>
  <property fmtid="{D5CDD505-2E9C-101B-9397-08002B2CF9AE}" pid="10" name="MSIP_Label_f42aa342-8706-4288-bd11-ebb85995028c_SetDate">
    <vt:lpwstr>2018-02-20T18:37:37.2481552Z</vt:lpwstr>
  </property>
  <property fmtid="{D5CDD505-2E9C-101B-9397-08002B2CF9AE}" pid="11" name="MSIP_Label_f42aa342-8706-4288-bd11-ebb85995028c_Name">
    <vt:lpwstr>General</vt:lpwstr>
  </property>
  <property fmtid="{D5CDD505-2E9C-101B-9397-08002B2CF9AE}" pid="12" name="MSIP_Label_f42aa342-8706-4288-bd11-ebb85995028c_Extended_MSFT_Method">
    <vt:lpwstr>Automatic</vt:lpwstr>
  </property>
  <property fmtid="{D5CDD505-2E9C-101B-9397-08002B2CF9AE}" pid="13" name="Sensitivity">
    <vt:lpwstr>General</vt:lpwstr>
  </property>
  <property fmtid="{D5CDD505-2E9C-101B-9397-08002B2CF9AE}" pid="14" name="MediaServiceImageTags">
    <vt:lpwstr/>
  </property>
</Properties>
</file>